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64" r:id="rId3"/>
    <p:sldId id="267" r:id="rId4"/>
    <p:sldId id="260" r:id="rId5"/>
    <p:sldId id="258" r:id="rId6"/>
    <p:sldId id="269" r:id="rId7"/>
    <p:sldId id="270" r:id="rId8"/>
    <p:sldId id="261" r:id="rId9"/>
    <p:sldId id="272" r:id="rId10"/>
    <p:sldId id="268" r:id="rId11"/>
    <p:sldId id="271" r:id="rId12"/>
    <p:sldId id="273" r:id="rId13"/>
    <p:sldId id="274" r:id="rId14"/>
    <p:sldId id="275" r:id="rId15"/>
    <p:sldId id="263" r:id="rId16"/>
    <p:sldId id="277" r:id="rId17"/>
    <p:sldId id="265" r:id="rId18"/>
    <p:sldId id="276" r:id="rId19"/>
    <p:sldId id="278" r:id="rId20"/>
    <p:sldId id="279" r:id="rId21"/>
    <p:sldId id="280" r:id="rId22"/>
    <p:sldId id="262" r:id="rId23"/>
    <p:sldId id="281" r:id="rId24"/>
    <p:sldId id="282" r:id="rId25"/>
    <p:sldId id="283" r:id="rId26"/>
    <p:sldId id="284" r:id="rId27"/>
    <p:sldId id="285" r:id="rId28"/>
    <p:sldId id="286" r:id="rId29"/>
    <p:sldId id="287" r:id="rId30"/>
    <p:sldId id="288" r:id="rId31"/>
    <p:sldId id="266"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51"/>
    <a:srgbClr val="5F9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69" autoAdjust="0"/>
  </p:normalViewPr>
  <p:slideViewPr>
    <p:cSldViewPr>
      <p:cViewPr varScale="1">
        <p:scale>
          <a:sx n="62" d="100"/>
          <a:sy n="62" d="100"/>
        </p:scale>
        <p:origin x="78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26910-EACE-405A-B226-175508DFB8FE}" type="datetimeFigureOut">
              <a:rPr lang="en-US" smtClean="0"/>
              <a:t>3/11/23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385E6-0088-4E02-B926-B4D3D15D7E21}" type="slidenum">
              <a:rPr lang="en-US" smtClean="0"/>
              <a:t>‹#›</a:t>
            </a:fld>
            <a:endParaRPr lang="en-US"/>
          </a:p>
        </p:txBody>
      </p:sp>
    </p:spTree>
    <p:extLst>
      <p:ext uri="{BB962C8B-B14F-4D97-AF65-F5344CB8AC3E}">
        <p14:creationId xmlns:p14="http://schemas.microsoft.com/office/powerpoint/2010/main" val="346483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GV </a:t>
            </a:r>
            <a:r>
              <a:rPr lang="en-US" dirty="0" err="1" smtClean="0"/>
              <a:t>bấm</a:t>
            </a:r>
            <a:r>
              <a:rPr lang="en-US" dirty="0" smtClean="0"/>
              <a:t> </a:t>
            </a:r>
            <a:r>
              <a:rPr lang="en-US" dirty="0" err="1" smtClean="0"/>
              <a:t>vào</a:t>
            </a:r>
            <a:r>
              <a:rPr lang="en-US" dirty="0" smtClean="0"/>
              <a:t> </a:t>
            </a:r>
            <a:r>
              <a:rPr lang="en-US" dirty="0" err="1" smtClean="0"/>
              <a:t>đáp</a:t>
            </a:r>
            <a:r>
              <a:rPr lang="en-US" dirty="0" smtClean="0"/>
              <a:t> </a:t>
            </a:r>
            <a:r>
              <a:rPr lang="en-US" dirty="0" err="1" smtClean="0"/>
              <a:t>án</a:t>
            </a:r>
            <a:r>
              <a:rPr lang="en-US" dirty="0" smtClean="0"/>
              <a:t> HS </a:t>
            </a:r>
            <a:r>
              <a:rPr lang="en-US" dirty="0" err="1" smtClean="0"/>
              <a:t>chọn</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đúng</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xanh</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sai</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đỏ</a:t>
            </a:r>
            <a:r>
              <a:rPr lang="en-US" dirty="0" smtClean="0"/>
              <a:t>.</a:t>
            </a:r>
          </a:p>
        </p:txBody>
      </p:sp>
      <p:sp>
        <p:nvSpPr>
          <p:cNvPr id="4" name="Slide Number Placeholder 3"/>
          <p:cNvSpPr>
            <a:spLocks noGrp="1"/>
          </p:cNvSpPr>
          <p:nvPr>
            <p:ph type="sldNum" sz="quarter" idx="10"/>
          </p:nvPr>
        </p:nvSpPr>
        <p:spPr/>
        <p:txBody>
          <a:bodyPr/>
          <a:lstStyle/>
          <a:p>
            <a:fld id="{3FB385E6-0088-4E02-B926-B4D3D15D7E21}" type="slidenum">
              <a:rPr lang="en-US" smtClean="0"/>
              <a:t>24</a:t>
            </a:fld>
            <a:endParaRPr lang="en-US"/>
          </a:p>
        </p:txBody>
      </p:sp>
    </p:spTree>
    <p:extLst>
      <p:ext uri="{BB962C8B-B14F-4D97-AF65-F5344CB8AC3E}">
        <p14:creationId xmlns:p14="http://schemas.microsoft.com/office/powerpoint/2010/main" val="172669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GV </a:t>
            </a:r>
            <a:r>
              <a:rPr lang="en-US" dirty="0" err="1" smtClean="0"/>
              <a:t>bấm</a:t>
            </a:r>
            <a:r>
              <a:rPr lang="en-US" dirty="0" smtClean="0"/>
              <a:t> </a:t>
            </a:r>
            <a:r>
              <a:rPr lang="en-US" dirty="0" err="1" smtClean="0"/>
              <a:t>vào</a:t>
            </a:r>
            <a:r>
              <a:rPr lang="en-US" dirty="0" smtClean="0"/>
              <a:t> </a:t>
            </a:r>
            <a:r>
              <a:rPr lang="en-US" dirty="0" err="1" smtClean="0"/>
              <a:t>đáp</a:t>
            </a:r>
            <a:r>
              <a:rPr lang="en-US" dirty="0" smtClean="0"/>
              <a:t> </a:t>
            </a:r>
            <a:r>
              <a:rPr lang="en-US" dirty="0" err="1" smtClean="0"/>
              <a:t>án</a:t>
            </a:r>
            <a:r>
              <a:rPr lang="en-US" dirty="0" smtClean="0"/>
              <a:t> HS </a:t>
            </a:r>
            <a:r>
              <a:rPr lang="en-US" dirty="0" err="1" smtClean="0"/>
              <a:t>chọn</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đúng</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xanh</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sai</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đỏ</a:t>
            </a:r>
            <a:r>
              <a:rPr lang="en-US" dirty="0" smtClean="0"/>
              <a:t>.</a:t>
            </a:r>
          </a:p>
        </p:txBody>
      </p:sp>
      <p:sp>
        <p:nvSpPr>
          <p:cNvPr id="4" name="Slide Number Placeholder 3"/>
          <p:cNvSpPr>
            <a:spLocks noGrp="1"/>
          </p:cNvSpPr>
          <p:nvPr>
            <p:ph type="sldNum" sz="quarter" idx="10"/>
          </p:nvPr>
        </p:nvSpPr>
        <p:spPr/>
        <p:txBody>
          <a:bodyPr/>
          <a:lstStyle/>
          <a:p>
            <a:fld id="{3FB385E6-0088-4E02-B926-B4D3D15D7E21}" type="slidenum">
              <a:rPr lang="en-US" smtClean="0"/>
              <a:t>25</a:t>
            </a:fld>
            <a:endParaRPr lang="en-US"/>
          </a:p>
        </p:txBody>
      </p:sp>
    </p:spTree>
    <p:extLst>
      <p:ext uri="{BB962C8B-B14F-4D97-AF65-F5344CB8AC3E}">
        <p14:creationId xmlns:p14="http://schemas.microsoft.com/office/powerpoint/2010/main" val="398269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GV </a:t>
            </a:r>
            <a:r>
              <a:rPr lang="en-US" dirty="0" err="1" smtClean="0"/>
              <a:t>bấm</a:t>
            </a:r>
            <a:r>
              <a:rPr lang="en-US" dirty="0" smtClean="0"/>
              <a:t> </a:t>
            </a:r>
            <a:r>
              <a:rPr lang="en-US" dirty="0" err="1" smtClean="0"/>
              <a:t>vào</a:t>
            </a:r>
            <a:r>
              <a:rPr lang="en-US" dirty="0" smtClean="0"/>
              <a:t> </a:t>
            </a:r>
            <a:r>
              <a:rPr lang="en-US" dirty="0" err="1" smtClean="0"/>
              <a:t>đáp</a:t>
            </a:r>
            <a:r>
              <a:rPr lang="en-US" dirty="0" smtClean="0"/>
              <a:t> </a:t>
            </a:r>
            <a:r>
              <a:rPr lang="en-US" dirty="0" err="1" smtClean="0"/>
              <a:t>án</a:t>
            </a:r>
            <a:r>
              <a:rPr lang="en-US" dirty="0" smtClean="0"/>
              <a:t> HS </a:t>
            </a:r>
            <a:r>
              <a:rPr lang="en-US" dirty="0" err="1" smtClean="0"/>
              <a:t>chọn</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đúng</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xanh</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sai</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đỏ</a:t>
            </a:r>
            <a:r>
              <a:rPr lang="en-US" dirty="0" smtClean="0"/>
              <a:t>.</a:t>
            </a:r>
          </a:p>
        </p:txBody>
      </p:sp>
      <p:sp>
        <p:nvSpPr>
          <p:cNvPr id="4" name="Slide Number Placeholder 3"/>
          <p:cNvSpPr>
            <a:spLocks noGrp="1"/>
          </p:cNvSpPr>
          <p:nvPr>
            <p:ph type="sldNum" sz="quarter" idx="10"/>
          </p:nvPr>
        </p:nvSpPr>
        <p:spPr/>
        <p:txBody>
          <a:bodyPr/>
          <a:lstStyle/>
          <a:p>
            <a:fld id="{3FB385E6-0088-4E02-B926-B4D3D15D7E21}" type="slidenum">
              <a:rPr lang="en-US" smtClean="0"/>
              <a:t>26</a:t>
            </a:fld>
            <a:endParaRPr lang="en-US"/>
          </a:p>
        </p:txBody>
      </p:sp>
    </p:spTree>
    <p:extLst>
      <p:ext uri="{BB962C8B-B14F-4D97-AF65-F5344CB8AC3E}">
        <p14:creationId xmlns:p14="http://schemas.microsoft.com/office/powerpoint/2010/main" val="6545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GV </a:t>
            </a:r>
            <a:r>
              <a:rPr lang="en-US" dirty="0" err="1" smtClean="0"/>
              <a:t>bấm</a:t>
            </a:r>
            <a:r>
              <a:rPr lang="en-US" dirty="0" smtClean="0"/>
              <a:t> </a:t>
            </a:r>
            <a:r>
              <a:rPr lang="en-US" dirty="0" err="1" smtClean="0"/>
              <a:t>vào</a:t>
            </a:r>
            <a:r>
              <a:rPr lang="en-US" dirty="0" smtClean="0"/>
              <a:t> </a:t>
            </a:r>
            <a:r>
              <a:rPr lang="en-US" dirty="0" err="1" smtClean="0"/>
              <a:t>đáp</a:t>
            </a:r>
            <a:r>
              <a:rPr lang="en-US" dirty="0" smtClean="0"/>
              <a:t> </a:t>
            </a:r>
            <a:r>
              <a:rPr lang="en-US" dirty="0" err="1" smtClean="0"/>
              <a:t>án</a:t>
            </a:r>
            <a:r>
              <a:rPr lang="en-US" dirty="0" smtClean="0"/>
              <a:t> HS </a:t>
            </a:r>
            <a:r>
              <a:rPr lang="en-US" dirty="0" err="1" smtClean="0"/>
              <a:t>chọn</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đúng</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xanh</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sai</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đỏ</a:t>
            </a:r>
            <a:r>
              <a:rPr lang="en-US" dirty="0" smtClean="0"/>
              <a:t>.</a:t>
            </a:r>
          </a:p>
        </p:txBody>
      </p:sp>
      <p:sp>
        <p:nvSpPr>
          <p:cNvPr id="4" name="Slide Number Placeholder 3"/>
          <p:cNvSpPr>
            <a:spLocks noGrp="1"/>
          </p:cNvSpPr>
          <p:nvPr>
            <p:ph type="sldNum" sz="quarter" idx="10"/>
          </p:nvPr>
        </p:nvSpPr>
        <p:spPr/>
        <p:txBody>
          <a:bodyPr/>
          <a:lstStyle/>
          <a:p>
            <a:fld id="{3FB385E6-0088-4E02-B926-B4D3D15D7E21}" type="slidenum">
              <a:rPr lang="en-US" smtClean="0"/>
              <a:t>27</a:t>
            </a:fld>
            <a:endParaRPr lang="en-US"/>
          </a:p>
        </p:txBody>
      </p:sp>
    </p:spTree>
    <p:extLst>
      <p:ext uri="{BB962C8B-B14F-4D97-AF65-F5344CB8AC3E}">
        <p14:creationId xmlns:p14="http://schemas.microsoft.com/office/powerpoint/2010/main" val="125283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GV </a:t>
            </a:r>
            <a:r>
              <a:rPr lang="en-US" dirty="0" err="1" smtClean="0"/>
              <a:t>bấm</a:t>
            </a:r>
            <a:r>
              <a:rPr lang="en-US" dirty="0" smtClean="0"/>
              <a:t> </a:t>
            </a:r>
            <a:r>
              <a:rPr lang="en-US" dirty="0" err="1" smtClean="0"/>
              <a:t>vào</a:t>
            </a:r>
            <a:r>
              <a:rPr lang="en-US" dirty="0" smtClean="0"/>
              <a:t> </a:t>
            </a:r>
            <a:r>
              <a:rPr lang="en-US" dirty="0" err="1" smtClean="0"/>
              <a:t>đáp</a:t>
            </a:r>
            <a:r>
              <a:rPr lang="en-US" dirty="0" smtClean="0"/>
              <a:t> </a:t>
            </a:r>
            <a:r>
              <a:rPr lang="en-US" dirty="0" err="1" smtClean="0"/>
              <a:t>án</a:t>
            </a:r>
            <a:r>
              <a:rPr lang="en-US" dirty="0" smtClean="0"/>
              <a:t> HS </a:t>
            </a:r>
            <a:r>
              <a:rPr lang="en-US" dirty="0" err="1" smtClean="0"/>
              <a:t>chọn</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đúng</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xanh</a:t>
            </a:r>
            <a:r>
              <a:rPr lang="en-US" dirty="0" smtClean="0"/>
              <a:t>.</a:t>
            </a:r>
          </a:p>
          <a:p>
            <a:pPr marL="0" indent="0">
              <a:buFontTx/>
              <a:buNone/>
            </a:pPr>
            <a:r>
              <a:rPr lang="en-US" dirty="0" smtClean="0"/>
              <a:t>+ </a:t>
            </a:r>
            <a:r>
              <a:rPr lang="en-US" dirty="0" err="1" smtClean="0"/>
              <a:t>Nếu</a:t>
            </a:r>
            <a:r>
              <a:rPr lang="en-US" dirty="0" smtClean="0"/>
              <a:t> </a:t>
            </a:r>
            <a:r>
              <a:rPr lang="en-US" dirty="0" err="1" smtClean="0"/>
              <a:t>đáp</a:t>
            </a:r>
            <a:r>
              <a:rPr lang="en-US" dirty="0" smtClean="0"/>
              <a:t> </a:t>
            </a:r>
            <a:r>
              <a:rPr lang="en-US" dirty="0" err="1" smtClean="0"/>
              <a:t>án</a:t>
            </a:r>
            <a:r>
              <a:rPr lang="en-US" dirty="0" smtClean="0"/>
              <a:t> </a:t>
            </a:r>
            <a:r>
              <a:rPr lang="en-US" dirty="0" err="1" smtClean="0"/>
              <a:t>sai</a:t>
            </a:r>
            <a:r>
              <a:rPr lang="en-US" dirty="0" smtClean="0"/>
              <a:t> </a:t>
            </a:r>
            <a:r>
              <a:rPr lang="en-US" dirty="0" err="1" smtClean="0"/>
              <a:t>sẽ</a:t>
            </a:r>
            <a:r>
              <a:rPr lang="en-US" dirty="0" smtClean="0"/>
              <a:t> </a:t>
            </a:r>
            <a:r>
              <a:rPr lang="en-US" dirty="0" err="1" smtClean="0"/>
              <a:t>hiện</a:t>
            </a:r>
            <a:r>
              <a:rPr lang="en-US" dirty="0" smtClean="0"/>
              <a:t> </a:t>
            </a:r>
            <a:r>
              <a:rPr lang="en-US" dirty="0" err="1" smtClean="0"/>
              <a:t>màu</a:t>
            </a:r>
            <a:r>
              <a:rPr lang="en-US" dirty="0" smtClean="0"/>
              <a:t> </a:t>
            </a:r>
            <a:r>
              <a:rPr lang="en-US" dirty="0" err="1" smtClean="0"/>
              <a:t>đỏ</a:t>
            </a:r>
            <a:r>
              <a:rPr lang="en-US" dirty="0" smtClean="0"/>
              <a:t>.</a:t>
            </a:r>
          </a:p>
        </p:txBody>
      </p:sp>
      <p:sp>
        <p:nvSpPr>
          <p:cNvPr id="4" name="Slide Number Placeholder 3"/>
          <p:cNvSpPr>
            <a:spLocks noGrp="1"/>
          </p:cNvSpPr>
          <p:nvPr>
            <p:ph type="sldNum" sz="quarter" idx="10"/>
          </p:nvPr>
        </p:nvSpPr>
        <p:spPr/>
        <p:txBody>
          <a:bodyPr/>
          <a:lstStyle/>
          <a:p>
            <a:fld id="{3FB385E6-0088-4E02-B926-B4D3D15D7E21}" type="slidenum">
              <a:rPr lang="en-US" smtClean="0"/>
              <a:t>28</a:t>
            </a:fld>
            <a:endParaRPr lang="en-US"/>
          </a:p>
        </p:txBody>
      </p:sp>
    </p:spTree>
    <p:extLst>
      <p:ext uri="{BB962C8B-B14F-4D97-AF65-F5344CB8AC3E}">
        <p14:creationId xmlns:p14="http://schemas.microsoft.com/office/powerpoint/2010/main" val="259006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svg"/><Relationship Id="rId4" Type="http://schemas.openxmlformats.org/officeDocument/2006/relationships/image" Target="../media/image2.png"/><Relationship Id="rId5" Type="http://schemas.openxmlformats.org/officeDocument/2006/relationships/image" Target="../media/image29.sv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20" Type="http://schemas.openxmlformats.org/officeDocument/2006/relationships/image" Target="../media/image16.jpeg"/><Relationship Id="rId21" Type="http://schemas.openxmlformats.org/officeDocument/2006/relationships/image" Target="../media/image2.png"/><Relationship Id="rId5" Type="http://schemas.openxmlformats.org/officeDocument/2006/relationships/image" Target="../media/image29.svg"/><Relationship Id="rId19" Type="http://schemas.openxmlformats.org/officeDocument/2006/relationships/image" Target="../media/image18.sv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20.svg"/><Relationship Id="rId58" Type="http://schemas.openxmlformats.org/officeDocument/2006/relationships/image" Target="../media/image209.svg"/><Relationship Id="rId7" Type="http://schemas.openxmlformats.org/officeDocument/2006/relationships/image" Target="../media/image142.sv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48.svg"/><Relationship Id="rId11"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5" Type="http://schemas.openxmlformats.org/officeDocument/2006/relationships/image" Target="../media/image44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5" Type="http://schemas.openxmlformats.org/officeDocument/2006/relationships/image" Target="../media/image440.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4" Type="http://schemas.openxmlformats.org/officeDocument/2006/relationships/image" Target="../media/image22.png"/><Relationship Id="rId36" Type="http://schemas.openxmlformats.org/officeDocument/2006/relationships/image" Target="../media/image129.sv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20.svg"/><Relationship Id="rId4" Type="http://schemas.openxmlformats.org/officeDocument/2006/relationships/image" Target="../media/image23.png"/><Relationship Id="rId5" Type="http://schemas.openxmlformats.org/officeDocument/2006/relationships/image" Target="../media/image24.png"/><Relationship Id="rId28" Type="http://schemas.openxmlformats.org/officeDocument/2006/relationships/image" Target="../media/image215.sv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48.sv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9" Type="http://schemas.openxmlformats.org/officeDocument/2006/relationships/image" Target="../media/image29.png"/><Relationship Id="rId5" Type="http://schemas.openxmlformats.org/officeDocument/2006/relationships/image" Target="../media/image52.svg"/><Relationship Id="rId7" Type="http://schemas.openxmlformats.org/officeDocument/2006/relationships/image" Target="../media/image142.sv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95.svg"/><Relationship Id="rId4" Type="http://schemas.openxmlformats.org/officeDocument/2006/relationships/image" Target="../media/image31.png"/><Relationship Id="rId27" Type="http://schemas.openxmlformats.org/officeDocument/2006/relationships/image" Target="../media/image26.sv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3.svg"/><Relationship Id="rId4" Type="http://schemas.openxmlformats.org/officeDocument/2006/relationships/image" Target="../media/image4.png"/><Relationship Id="rId5" Type="http://schemas.microsoft.com/office/2007/relationships/hdphoto" Target="../media/hdphoto1.wdp"/><Relationship Id="rId12" Type="http://schemas.openxmlformats.org/officeDocument/2006/relationships/image" Target="../media/image190.svg"/><Relationship Id="rId13" Type="http://schemas.openxmlformats.org/officeDocument/2006/relationships/image" Target="../media/image5.png"/><Relationship Id="rId14" Type="http://schemas.openxmlformats.org/officeDocument/2006/relationships/image" Target="../media/image210.svg"/><Relationship Id="rId15" Type="http://schemas.openxmlformats.org/officeDocument/2006/relationships/image" Target="../media/image6.png"/><Relationship Id="rId16" Type="http://schemas.openxmlformats.org/officeDocument/2006/relationships/image" Target="../media/image44.sv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5.svg"/><Relationship Id="rId4" Type="http://schemas.openxmlformats.org/officeDocument/2006/relationships/image" Target="../media/image31.png"/><Relationship Id="rId27" Type="http://schemas.openxmlformats.org/officeDocument/2006/relationships/image" Target="../media/image26.sv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4" Type="http://schemas.openxmlformats.org/officeDocument/2006/relationships/image" Target="../media/image32.png"/><Relationship Id="rId53" Type="http://schemas.openxmlformats.org/officeDocument/2006/relationships/image" Target="../media/image194.svg"/><Relationship Id="rId54" Type="http://schemas.openxmlformats.org/officeDocument/2006/relationships/image" Target="../media/image33.png"/><Relationship Id="rId27" Type="http://schemas.openxmlformats.org/officeDocument/2006/relationships/image" Target="../media/image260.sv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5" Type="http://schemas.openxmlformats.org/officeDocument/2006/relationships/image" Target="../media/image46.sv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5" Type="http://schemas.openxmlformats.org/officeDocument/2006/relationships/image" Target="../media/image46.sv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5" Type="http://schemas.openxmlformats.org/officeDocument/2006/relationships/image" Target="../media/image46.sv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5" Type="http://schemas.openxmlformats.org/officeDocument/2006/relationships/image" Target="../media/image46.sv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5" Type="http://schemas.openxmlformats.org/officeDocument/2006/relationships/image" Target="../media/image46.sv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5" Type="http://schemas.openxmlformats.org/officeDocument/2006/relationships/image" Target="../media/image46.sv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5" Type="http://schemas.openxmlformats.org/officeDocument/2006/relationships/image" Target="../media/image46.sv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0" Type="http://schemas.openxmlformats.org/officeDocument/2006/relationships/image" Target="../media/image38.png"/><Relationship Id="rId11" Type="http://schemas.openxmlformats.org/officeDocument/2006/relationships/image" Target="../media/image102.svg"/><Relationship Id="rId9" Type="http://schemas.openxmlformats.org/officeDocument/2006/relationships/image" Target="../media/image144.sv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image" Target="../media/image41.png"/><Relationship Id="rId1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3.sv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1" Type="http://schemas.openxmlformats.org/officeDocument/2006/relationships/image" Target="../media/image46.png"/><Relationship Id="rId13" Type="http://schemas.openxmlformats.org/officeDocument/2006/relationships/image" Target="../media/image71.svg"/><Relationship Id="rId1" Type="http://schemas.openxmlformats.org/officeDocument/2006/relationships/slideLayout" Target="../slideLayouts/slideLayout7.xml"/><Relationship Id="rId2" Type="http://schemas.openxmlformats.org/officeDocument/2006/relationships/image" Target="../media/image42.png"/><Relationship Id="rId3" Type="http://schemas.microsoft.com/office/2007/relationships/hdphoto" Target="../media/hdphoto3.wdp"/><Relationship Id="rId4" Type="http://schemas.openxmlformats.org/officeDocument/2006/relationships/image" Target="../media/image95.svg"/><Relationship Id="rId5" Type="http://schemas.openxmlformats.org/officeDocument/2006/relationships/image" Target="../media/image43.png"/><Relationship Id="rId6" Type="http://schemas.openxmlformats.org/officeDocument/2006/relationships/image" Target="../media/image170.svg"/><Relationship Id="rId7" Type="http://schemas.openxmlformats.org/officeDocument/2006/relationships/image" Target="../media/image44.png"/><Relationship Id="rId8" Type="http://schemas.openxmlformats.org/officeDocument/2006/relationships/image" Target="../media/image80.svg"/><Relationship Id="rId9" Type="http://schemas.openxmlformats.org/officeDocument/2006/relationships/image" Target="../media/image45.png"/><Relationship Id="rId10" Type="http://schemas.openxmlformats.org/officeDocument/2006/relationships/image" Target="../media/image60.svg"/></Relationships>
</file>

<file path=ppt/slides/_rels/slide31.xml.rels><?xml version="1.0" encoding="UTF-8" standalone="yes"?>
<Relationships xmlns="http://schemas.openxmlformats.org/package/2006/relationships"><Relationship Id="rId3" Type="http://schemas.openxmlformats.org/officeDocument/2006/relationships/image" Target="../media/image50.svg"/><Relationship Id="rId4" Type="http://schemas.openxmlformats.org/officeDocument/2006/relationships/image" Target="../media/image28.png"/><Relationship Id="rId5" Type="http://schemas.openxmlformats.org/officeDocument/2006/relationships/image" Target="../media/image52.sv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20.svg"/></Relationships>
</file>

<file path=ppt/slides/_rels/slide5.xml.rels><?xml version="1.0" encoding="UTF-8" standalone="yes"?>
<Relationships xmlns="http://schemas.openxmlformats.org/package/2006/relationships"><Relationship Id="rId5" Type="http://schemas.openxmlformats.org/officeDocument/2006/relationships/image" Target="../media/image140.svg"/><Relationship Id="rId6" Type="http://schemas.openxmlformats.org/officeDocument/2006/relationships/image" Target="../media/image10.png"/><Relationship Id="rId9" Type="http://schemas.openxmlformats.org/officeDocument/2006/relationships/image" Target="../media/image169.svg"/><Relationship Id="rId13" Type="http://schemas.openxmlformats.org/officeDocument/2006/relationships/image" Target="../media/image42.svg"/><Relationship Id="rId1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15" Type="http://schemas.openxmlformats.org/officeDocument/2006/relationships/image" Target="../media/image2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402051" y="3016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468600" y="2171700"/>
            <a:ext cx="2464832" cy="5744312"/>
          </a:xfrm>
          <a:prstGeom prst="rect">
            <a:avLst/>
          </a:prstGeom>
        </p:spPr>
      </p:pic>
      <p:sp>
        <p:nvSpPr>
          <p:cNvPr id="7" name="TextBox 6">
            <a:extLst>
              <a:ext uri="{FF2B5EF4-FFF2-40B4-BE49-F238E27FC236}">
                <a16:creationId xmlns="" xmlns:a16="http://schemas.microsoft.com/office/drawing/2014/main" id="{8101ADB2-CEA9-66DA-3D92-EEEA6C294A39}"/>
              </a:ext>
            </a:extLst>
          </p:cNvPr>
          <p:cNvSpPr txBox="1"/>
          <p:nvPr/>
        </p:nvSpPr>
        <p:spPr>
          <a:xfrm>
            <a:off x="2504704" y="3869913"/>
            <a:ext cx="13360002" cy="2893100"/>
          </a:xfrm>
          <a:prstGeom prst="rect">
            <a:avLst/>
          </a:prstGeom>
          <a:noFill/>
        </p:spPr>
        <p:txBody>
          <a:bodyPr wrap="square">
            <a:spAutoFit/>
          </a:bodyPr>
          <a:lstStyle/>
          <a:p>
            <a:pPr algn="ctr">
              <a:lnSpc>
                <a:spcPct val="130000"/>
              </a:lnSpc>
            </a:pPr>
            <a:r>
              <a:rPr lang="en-US" sz="7000" b="1" dirty="0" smtClean="0">
                <a:solidFill>
                  <a:srgbClr val="5F9A80"/>
                </a:solidFill>
                <a:effectLst/>
                <a:latin typeface="Arial" panose="020B0604020202020204" pitchFamily="34" charset="0"/>
                <a:ea typeface="DengXian Light" panose="02010600030101010101" pitchFamily="2" charset="-122"/>
                <a:cs typeface="Arial" panose="020B0604020202020204" pitchFamily="34" charset="0"/>
              </a:rPr>
              <a:t>BÀI 3: CÁC CẤP TỔ CHỨC CỦA THẾ GIỚI SỐNG</a:t>
            </a:r>
            <a:endParaRPr lang="en-US" sz="7000" b="1" dirty="0">
              <a:solidFill>
                <a:srgbClr val="5F9A80"/>
              </a:solidFill>
              <a:latin typeface="Algerian" panose="04020705040A02060702" pitchFamily="82" charset="0"/>
            </a:endParaRPr>
          </a:p>
        </p:txBody>
      </p:sp>
      <p:pic>
        <p:nvPicPr>
          <p:cNvPr id="8"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06989">
            <a:off x="744437" y="5753291"/>
            <a:ext cx="1906676" cy="27434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2"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29795">
            <a:off x="574292" y="559963"/>
            <a:ext cx="6521923" cy="5952736"/>
          </a:xfrm>
          <a:prstGeom prst="rect">
            <a:avLst/>
          </a:prstGeom>
        </p:spPr>
      </p:pic>
      <p:sp>
        <p:nvSpPr>
          <p:cNvPr id="13" name="TextBox 12"/>
          <p:cNvSpPr txBox="1"/>
          <p:nvPr/>
        </p:nvSpPr>
        <p:spPr>
          <a:xfrm>
            <a:off x="457200" y="4009252"/>
            <a:ext cx="6019800" cy="1924566"/>
          </a:xfrm>
          <a:prstGeom prst="rect">
            <a:avLst/>
          </a:prstGeom>
          <a:noFill/>
        </p:spPr>
        <p:txBody>
          <a:bodyPr wrap="square" rtlCol="0">
            <a:spAutoFit/>
          </a:bodyPr>
          <a:lstStyle/>
          <a:p>
            <a:pPr algn="ctr">
              <a:lnSpc>
                <a:spcPct val="120000"/>
              </a:lnSpc>
            </a:pPr>
            <a:r>
              <a:rPr lang="en-US" sz="5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Trò</a:t>
            </a:r>
            <a:r>
              <a:rPr lang="en-US" sz="5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a:t>
            </a:r>
            <a:r>
              <a:rPr lang="en-US" sz="5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chơi</a:t>
            </a:r>
            <a:r>
              <a:rPr lang="en-US" sz="5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a:t>
            </a:r>
            <a:r>
              <a:rPr lang="en-US" sz="5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Mảnh</a:t>
            </a:r>
            <a:r>
              <a:rPr lang="en-US" sz="5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a:t>
            </a:r>
            <a:r>
              <a:rPr lang="en-US" sz="5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ghép</a:t>
            </a:r>
            <a:r>
              <a:rPr lang="en-US" sz="5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a:t>
            </a:r>
            <a:r>
              <a:rPr lang="en-US" sz="5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sinh</a:t>
            </a:r>
            <a:r>
              <a:rPr lang="en-US" sz="5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a:t>
            </a:r>
            <a:r>
              <a:rPr lang="en-US" sz="5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học</a:t>
            </a:r>
            <a:r>
              <a:rPr lang="en-US" sz="5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a:t>
            </a:r>
            <a:endParaRPr lang="en-US" sz="5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pic>
        <p:nvPicPr>
          <p:cNvPr id="14" name="Picture 13" descr="Sinh Học 10 Bài 1: Các cấp tổ chức của thế giới sống"/>
          <p:cNvPicPr/>
          <p:nvPr/>
        </p:nvPicPr>
        <p:blipFill>
          <a:blip r:embed="rId20">
            <a:extLst>
              <a:ext uri="{28A0092B-C50C-407E-A947-70E740481C1C}">
                <a14:useLocalDpi xmlns:a14="http://schemas.microsoft.com/office/drawing/2010/main" val="0"/>
              </a:ext>
            </a:extLst>
          </a:blip>
          <a:srcRect/>
          <a:stretch>
            <a:fillRect/>
          </a:stretch>
        </p:blipFill>
        <p:spPr bwMode="auto">
          <a:xfrm>
            <a:off x="7162800" y="647386"/>
            <a:ext cx="10673080" cy="5944228"/>
          </a:xfrm>
          <a:prstGeom prst="rect">
            <a:avLst/>
          </a:prstGeom>
          <a:noFill/>
          <a:ln>
            <a:noFill/>
          </a:ln>
        </p:spPr>
      </p:pic>
      <p:sp>
        <p:nvSpPr>
          <p:cNvPr id="15" name="Rounded Rectangle 14"/>
          <p:cNvSpPr/>
          <p:nvPr/>
        </p:nvSpPr>
        <p:spPr>
          <a:xfrm>
            <a:off x="3835253" y="7706568"/>
            <a:ext cx="11328547" cy="2032208"/>
          </a:xfrm>
          <a:prstGeom prst="roundRect">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lnSpc>
                <a:spcPct val="13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ảnh</a:t>
            </a:r>
            <a:r>
              <a:rPr lang="en-US" sz="4000" dirty="0" smtClean="0">
                <a:latin typeface="Arial" panose="020B0604020202020204" pitchFamily="34" charset="0"/>
                <a:cs typeface="Arial" panose="020B0604020202020204" pitchFamily="34" charset="0"/>
              </a:rPr>
              <a:t> minh </a:t>
            </a:r>
            <a:r>
              <a:rPr lang="en-US" sz="4000" dirty="0" err="1" smtClean="0">
                <a:latin typeface="Arial" panose="020B0604020202020204" pitchFamily="34" charset="0"/>
                <a:cs typeface="Arial" panose="020B0604020202020204" pitchFamily="34" charset="0"/>
              </a:rPr>
              <a:t>hoạ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tổ</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06989">
            <a:off x="2639369" y="7369919"/>
            <a:ext cx="1655461" cy="2381958"/>
          </a:xfrm>
          <a:prstGeom prst="rect">
            <a:avLst/>
          </a:prstGeom>
        </p:spPr>
      </p:pic>
    </p:spTree>
    <p:extLst>
      <p:ext uri="{BB962C8B-B14F-4D97-AF65-F5344CB8AC3E}">
        <p14:creationId xmlns:p14="http://schemas.microsoft.com/office/powerpoint/2010/main" val="326154632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24" name="TextBox 23"/>
          <p:cNvSpPr txBox="1"/>
          <p:nvPr/>
        </p:nvSpPr>
        <p:spPr>
          <a:xfrm>
            <a:off x="183016" y="974208"/>
            <a:ext cx="8619315" cy="892552"/>
          </a:xfrm>
          <a:prstGeom prst="rect">
            <a:avLst/>
          </a:prstGeom>
          <a:noFill/>
        </p:spPr>
        <p:txBody>
          <a:bodyPr wrap="square" rtlCol="0">
            <a:spAutoFit/>
          </a:bodyPr>
          <a:lstStyle/>
          <a:p>
            <a:pPr algn="ctr"/>
            <a:r>
              <a:rPr lang="en-US" sz="5200" b="1" dirty="0" err="1" smtClean="0">
                <a:solidFill>
                  <a:schemeClr val="accent2"/>
                </a:solidFill>
                <a:latin typeface="Arial" panose="020B0604020202020204" pitchFamily="34" charset="0"/>
                <a:cs typeface="Arial" panose="020B0604020202020204" pitchFamily="34" charset="0"/>
              </a:rPr>
              <a:t>Trả</a:t>
            </a:r>
            <a:r>
              <a:rPr lang="en-US" sz="5200" b="1" dirty="0" smtClean="0">
                <a:solidFill>
                  <a:schemeClr val="accent2"/>
                </a:solidFill>
                <a:latin typeface="Arial" panose="020B0604020202020204" pitchFamily="34" charset="0"/>
                <a:cs typeface="Arial" panose="020B0604020202020204" pitchFamily="34" charset="0"/>
              </a:rPr>
              <a:t> </a:t>
            </a:r>
            <a:r>
              <a:rPr lang="en-US" sz="5200" b="1" dirty="0" err="1" smtClean="0">
                <a:solidFill>
                  <a:schemeClr val="accent2"/>
                </a:solidFill>
                <a:latin typeface="Arial" panose="020B0604020202020204" pitchFamily="34" charset="0"/>
                <a:cs typeface="Arial" panose="020B0604020202020204" pitchFamily="34" charset="0"/>
              </a:rPr>
              <a:t>lời</a:t>
            </a:r>
            <a:r>
              <a:rPr lang="en-US" sz="5200" b="1" dirty="0" smtClean="0">
                <a:solidFill>
                  <a:schemeClr val="accent2"/>
                </a:solidFill>
                <a:latin typeface="Arial" panose="020B0604020202020204" pitchFamily="34" charset="0"/>
                <a:cs typeface="Arial" panose="020B0604020202020204" pitchFamily="34" charset="0"/>
              </a:rPr>
              <a:t> </a:t>
            </a:r>
            <a:r>
              <a:rPr lang="en-US" sz="5200" b="1" dirty="0" err="1" smtClean="0">
                <a:solidFill>
                  <a:schemeClr val="accent2"/>
                </a:solidFill>
                <a:latin typeface="Arial" panose="020B0604020202020204" pitchFamily="34" charset="0"/>
                <a:cs typeface="Arial" panose="020B0604020202020204" pitchFamily="34" charset="0"/>
              </a:rPr>
              <a:t>câu</a:t>
            </a:r>
            <a:r>
              <a:rPr lang="en-US" sz="5200" b="1" dirty="0" smtClean="0">
                <a:solidFill>
                  <a:schemeClr val="accent2"/>
                </a:solidFill>
                <a:latin typeface="Arial" panose="020B0604020202020204" pitchFamily="34" charset="0"/>
                <a:cs typeface="Arial" panose="020B0604020202020204" pitchFamily="34" charset="0"/>
              </a:rPr>
              <a:t> </a:t>
            </a:r>
            <a:r>
              <a:rPr lang="en-US" sz="5200" b="1" dirty="0" err="1" smtClean="0">
                <a:solidFill>
                  <a:schemeClr val="accent2"/>
                </a:solidFill>
                <a:latin typeface="Arial" panose="020B0604020202020204" pitchFamily="34" charset="0"/>
                <a:cs typeface="Arial" panose="020B0604020202020204" pitchFamily="34" charset="0"/>
              </a:rPr>
              <a:t>hỏi</a:t>
            </a:r>
            <a:endParaRPr lang="en-US" sz="5200" b="1" dirty="0">
              <a:solidFill>
                <a:schemeClr val="accent2"/>
              </a:solidFill>
              <a:latin typeface="Arial" panose="020B0604020202020204" pitchFamily="34" charset="0"/>
              <a:cs typeface="Arial" panose="020B0604020202020204" pitchFamily="34" charset="0"/>
            </a:endParaRPr>
          </a:p>
        </p:txBody>
      </p:sp>
      <p:pic>
        <p:nvPicPr>
          <p:cNvPr id="25"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67000" y="2705100"/>
            <a:ext cx="12877800" cy="7086600"/>
          </a:xfrm>
          <a:prstGeom prst="rect">
            <a:avLst/>
          </a:prstGeom>
        </p:spPr>
      </p:pic>
      <p:sp>
        <p:nvSpPr>
          <p:cNvPr id="26" name="Rectangle 25"/>
          <p:cNvSpPr/>
          <p:nvPr/>
        </p:nvSpPr>
        <p:spPr>
          <a:xfrm>
            <a:off x="3028950" y="3439568"/>
            <a:ext cx="12153900" cy="386259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rgbClr val="000000"/>
                </a:solidFill>
                <a:ea typeface="Times New Roman" panose="02020603050405020304" pitchFamily="18" charset="0"/>
              </a:rPr>
              <a:t>Các cấp độ tổ chức sống có mối quan hệ với nhau như thế nào?</a:t>
            </a:r>
            <a:endParaRPr lang="en-US" sz="4000" dirty="0">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smtClean="0">
                <a:solidFill>
                  <a:srgbClr val="000000"/>
                </a:solidFill>
                <a:ea typeface="Times New Roman" panose="02020603050405020304" pitchFamily="18" charset="0"/>
              </a:rPr>
              <a:t>Ý </a:t>
            </a:r>
            <a:r>
              <a:rPr lang="vi-VN" sz="4000" dirty="0">
                <a:solidFill>
                  <a:srgbClr val="000000"/>
                </a:solidFill>
                <a:ea typeface="Times New Roman" panose="02020603050405020304" pitchFamily="18" charset="0"/>
              </a:rPr>
              <a:t>nghĩa của việc nghiên cứu mối quan hệ giữa các cấp độ tổ chức sống là gì?</a:t>
            </a:r>
            <a:endParaRPr lang="en-US" sz="4000" dirty="0">
              <a:ea typeface="Times New Roman" panose="02020603050405020304" pitchFamily="18" charset="0"/>
            </a:endParaRPr>
          </a:p>
        </p:txBody>
      </p:sp>
      <p:pic>
        <p:nvPicPr>
          <p:cNvPr id="27"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62622">
            <a:off x="16079608" y="2438945"/>
            <a:ext cx="2186277" cy="1232265"/>
          </a:xfrm>
          <a:prstGeom prst="rect">
            <a:avLst/>
          </a:prstGeom>
        </p:spPr>
      </p:pic>
      <p:pic>
        <p:nvPicPr>
          <p:cNvPr id="28"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08659">
            <a:off x="262996" y="7471440"/>
            <a:ext cx="703050" cy="769412"/>
          </a:xfrm>
          <a:prstGeom prst="rect">
            <a:avLst/>
          </a:prstGeom>
        </p:spPr>
      </p:pic>
      <p:pic>
        <p:nvPicPr>
          <p:cNvPr id="29"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08659">
            <a:off x="907461" y="8327176"/>
            <a:ext cx="1224666" cy="1340264"/>
          </a:xfrm>
          <a:prstGeom prst="rect">
            <a:avLst/>
          </a:prstGeom>
        </p:spPr>
      </p:pic>
      <p:pic>
        <p:nvPicPr>
          <p:cNvPr id="30"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5600700" y="7793736"/>
            <a:ext cx="7010400" cy="1997964"/>
          </a:xfrm>
          <a:prstGeom prst="rect">
            <a:avLst/>
          </a:prstGeom>
        </p:spPr>
      </p:pic>
    </p:spTree>
    <p:extLst>
      <p:ext uri="{BB962C8B-B14F-4D97-AF65-F5344CB8AC3E}">
        <p14:creationId xmlns:p14="http://schemas.microsoft.com/office/powerpoint/2010/main" val="3502238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23" dur="500"/>
                                        <p:tgtEl>
                                          <p:spTgt spid="2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8"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0" name="Group 2"/>
          <p:cNvGrpSpPr/>
          <p:nvPr/>
        </p:nvGrpSpPr>
        <p:grpSpPr>
          <a:xfrm>
            <a:off x="1122680" y="4406841"/>
            <a:ext cx="16042640" cy="5384859"/>
            <a:chOff x="0" y="0"/>
            <a:chExt cx="10488335" cy="7311917"/>
          </a:xfrm>
        </p:grpSpPr>
        <p:sp>
          <p:nvSpPr>
            <p:cNvPr id="21"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a:ln>
              <a:solidFill>
                <a:schemeClr val="bg1"/>
              </a:solidFill>
            </a:ln>
          </p:spPr>
        </p:sp>
        <p:sp>
          <p:nvSpPr>
            <p:cNvPr id="22"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a:ln>
              <a:solidFill>
                <a:schemeClr val="bg1"/>
              </a:solidFill>
            </a:ln>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249400" y="3767165"/>
            <a:ext cx="2614229" cy="477097"/>
          </a:xfrm>
          <a:prstGeom prst="rect">
            <a:avLst/>
          </a:prstGeom>
        </p:spPr>
      </p:pic>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300" b="1" dirty="0" smtClean="0">
                <a:solidFill>
                  <a:schemeClr val="bg1"/>
                </a:solidFill>
                <a:latin typeface="Arial" panose="020B0604020202020204" pitchFamily="34" charset="0"/>
                <a:cs typeface="Arial" panose="020B0604020202020204" pitchFamily="34" charset="0"/>
              </a:rPr>
              <a:t>3. </a:t>
            </a:r>
            <a:r>
              <a:rPr lang="en-US" sz="6300" b="1" dirty="0" err="1" smtClean="0">
                <a:solidFill>
                  <a:schemeClr val="bg1"/>
                </a:solidFill>
                <a:latin typeface="Arial" panose="020B0604020202020204" pitchFamily="34" charset="0"/>
                <a:cs typeface="Arial" panose="020B0604020202020204" pitchFamily="34" charset="0"/>
              </a:rPr>
              <a:t>Mối</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quan</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hệ</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giữa</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các</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cấp</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độ</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tổ</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chức</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sống</a:t>
            </a:r>
            <a:endParaRPr lang="en-US" sz="63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303170" y="4744312"/>
            <a:ext cx="15677774" cy="47089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t>Cấp độ tổ chức nhỏ hơn sẽ làm nền tảng để hình thành cấp độ tổ chức cao hơn.</a:t>
            </a:r>
            <a:endParaRPr lang="en-US" sz="4000" dirty="0"/>
          </a:p>
          <a:p>
            <a:pPr marL="571500" indent="-571500" algn="just">
              <a:lnSpc>
                <a:spcPct val="150000"/>
              </a:lnSpc>
              <a:buFont typeface="Arial" panose="020B0604020202020204" pitchFamily="34" charset="0"/>
              <a:buChar char="•"/>
            </a:pPr>
            <a:r>
              <a:rPr lang="vi-VN" sz="4000" dirty="0"/>
              <a:t>Ví dụ: </a:t>
            </a:r>
            <a:r>
              <a:rPr lang="vi-VN" sz="4000" b="1" dirty="0">
                <a:solidFill>
                  <a:schemeClr val="accent2"/>
                </a:solidFill>
              </a:rPr>
              <a:t>tế bào</a:t>
            </a:r>
            <a:r>
              <a:rPr lang="vi-VN" sz="4000" b="1" i="1" dirty="0">
                <a:solidFill>
                  <a:schemeClr val="accent2"/>
                </a:solidFill>
              </a:rPr>
              <a:t> </a:t>
            </a:r>
            <a:r>
              <a:rPr lang="vi-VN" sz="4000" dirty="0"/>
              <a:t>được cấu tạo từ nhiều </a:t>
            </a:r>
            <a:r>
              <a:rPr lang="vi-VN" sz="4000" b="1" dirty="0">
                <a:solidFill>
                  <a:schemeClr val="accent2"/>
                </a:solidFill>
              </a:rPr>
              <a:t>bào quan </a:t>
            </a:r>
            <a:r>
              <a:rPr lang="vi-VN" sz="4000" dirty="0"/>
              <a:t>khác nhau, nhiều tế bào có cùng chức năng tập hợp lại thành </a:t>
            </a:r>
            <a:r>
              <a:rPr lang="vi-VN" sz="4000" b="1" dirty="0">
                <a:solidFill>
                  <a:schemeClr val="accent2"/>
                </a:solidFill>
              </a:rPr>
              <a:t>mô</a:t>
            </a:r>
            <a:r>
              <a:rPr lang="vi-VN" sz="4000" dirty="0"/>
              <a:t>, nhiều mô tập hợp tạo thành </a:t>
            </a:r>
            <a:r>
              <a:rPr lang="vi-VN" sz="4000" b="1" dirty="0">
                <a:solidFill>
                  <a:schemeClr val="accent2"/>
                </a:solidFill>
              </a:rPr>
              <a:t>cơ quan</a:t>
            </a:r>
            <a:r>
              <a:rPr lang="vi-VN" sz="4000" dirty="0"/>
              <a:t>, tiếp đến là các </a:t>
            </a:r>
            <a:r>
              <a:rPr lang="vi-VN" sz="4000" b="1" dirty="0">
                <a:solidFill>
                  <a:schemeClr val="accent2"/>
                </a:solidFill>
              </a:rPr>
              <a:t>hệ cơ quan </a:t>
            </a:r>
            <a:r>
              <a:rPr lang="vi-VN" sz="4000" dirty="0"/>
              <a:t>và </a:t>
            </a:r>
            <a:r>
              <a:rPr lang="vi-VN" sz="4000" b="1" dirty="0">
                <a:solidFill>
                  <a:schemeClr val="accent2"/>
                </a:solidFill>
              </a:rPr>
              <a:t>cơ thể</a:t>
            </a:r>
            <a:r>
              <a:rPr lang="vi-VN" sz="4000" dirty="0"/>
              <a:t>.</a:t>
            </a:r>
            <a:endParaRPr lang="en-US" sz="4000" dirty="0"/>
          </a:p>
        </p:txBody>
      </p:sp>
      <p:sp>
        <p:nvSpPr>
          <p:cNvPr id="24" name="Rectangle 23"/>
          <p:cNvSpPr/>
          <p:nvPr/>
        </p:nvSpPr>
        <p:spPr>
          <a:xfrm>
            <a:off x="493357" y="2066721"/>
            <a:ext cx="17297400" cy="193899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chemeClr val="bg1"/>
                </a:solidFill>
                <a:ea typeface="Times New Roman" panose="02020603050405020304" pitchFamily="18" charset="0"/>
              </a:rPr>
              <a:t>Trong sự hình thành thế giới sống, các cấp độ tổ chức sống có mối quan hệ chặt chẽ với nhau:</a:t>
            </a:r>
            <a:endParaRPr lang="en-US" sz="400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64623995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300" b="1" dirty="0" smtClean="0">
                <a:solidFill>
                  <a:schemeClr val="bg1"/>
                </a:solidFill>
                <a:latin typeface="Arial" panose="020B0604020202020204" pitchFamily="34" charset="0"/>
                <a:cs typeface="Arial" panose="020B0604020202020204" pitchFamily="34" charset="0"/>
              </a:rPr>
              <a:t>3. </a:t>
            </a:r>
            <a:r>
              <a:rPr lang="en-US" sz="6300" b="1" dirty="0" err="1" smtClean="0">
                <a:solidFill>
                  <a:schemeClr val="bg1"/>
                </a:solidFill>
                <a:latin typeface="Arial" panose="020B0604020202020204" pitchFamily="34" charset="0"/>
                <a:cs typeface="Arial" panose="020B0604020202020204" pitchFamily="34" charset="0"/>
              </a:rPr>
              <a:t>Mối</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quan</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hệ</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giữa</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các</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cấp</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độ</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tổ</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chức</a:t>
            </a:r>
            <a:r>
              <a:rPr lang="en-US" sz="6300" b="1" dirty="0" smtClean="0">
                <a:solidFill>
                  <a:schemeClr val="bg1"/>
                </a:solidFill>
                <a:latin typeface="Arial" panose="020B0604020202020204" pitchFamily="34" charset="0"/>
                <a:cs typeface="Arial" panose="020B0604020202020204" pitchFamily="34" charset="0"/>
              </a:rPr>
              <a:t> </a:t>
            </a:r>
            <a:r>
              <a:rPr lang="en-US" sz="6300" b="1" dirty="0" err="1" smtClean="0">
                <a:solidFill>
                  <a:schemeClr val="bg1"/>
                </a:solidFill>
                <a:latin typeface="Arial" panose="020B0604020202020204" pitchFamily="34" charset="0"/>
                <a:cs typeface="Arial" panose="020B0604020202020204" pitchFamily="34" charset="0"/>
              </a:rPr>
              <a:t>sống</a:t>
            </a:r>
            <a:endParaRPr lang="en-US" sz="63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93357" y="2066721"/>
            <a:ext cx="17297400" cy="193899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chemeClr val="bg1"/>
                </a:solidFill>
                <a:ea typeface="Times New Roman" panose="02020603050405020304" pitchFamily="18" charset="0"/>
              </a:rPr>
              <a:t>Trong sự hình thành thế giới sống, các cấp độ tổ chức sống có mối quan hệ chặt chẽ với nhau:</a:t>
            </a:r>
            <a:endParaRPr lang="en-US" sz="4000" dirty="0">
              <a:solidFill>
                <a:schemeClr val="bg1"/>
              </a:solidFill>
              <a:ea typeface="Times New Roman" panose="02020603050405020304" pitchFamily="18" charset="0"/>
            </a:endParaRPr>
          </a:p>
        </p:txBody>
      </p:sp>
      <p:grpSp>
        <p:nvGrpSpPr>
          <p:cNvPr id="16" name="Group 2"/>
          <p:cNvGrpSpPr/>
          <p:nvPr/>
        </p:nvGrpSpPr>
        <p:grpSpPr>
          <a:xfrm>
            <a:off x="1122680" y="4406841"/>
            <a:ext cx="16042640" cy="5384859"/>
            <a:chOff x="0" y="0"/>
            <a:chExt cx="10488335" cy="7311917"/>
          </a:xfrm>
        </p:grpSpPr>
        <p:sp>
          <p:nvSpPr>
            <p:cNvPr id="17"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a:ln>
              <a:solidFill>
                <a:schemeClr val="bg1"/>
              </a:solidFill>
            </a:ln>
          </p:spPr>
        </p:sp>
        <p:sp>
          <p:nvSpPr>
            <p:cNvPr id="18"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a:ln>
              <a:solidFill>
                <a:schemeClr val="bg1"/>
              </a:solidFill>
            </a:ln>
          </p:spPr>
        </p:sp>
      </p:grpSp>
      <p:sp>
        <p:nvSpPr>
          <p:cNvPr id="4" name="Rectangle 3"/>
          <p:cNvSpPr/>
          <p:nvPr/>
        </p:nvSpPr>
        <p:spPr>
          <a:xfrm>
            <a:off x="1303170" y="4473196"/>
            <a:ext cx="15677774" cy="5260864"/>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800" dirty="0"/>
              <a:t>Tập hợp các cá thể cùng loài phân bố ở một khu vực nhất định tạo thành quần thể.</a:t>
            </a:r>
            <a:endParaRPr lang="en-US" sz="3800" dirty="0"/>
          </a:p>
          <a:p>
            <a:pPr marL="571500" indent="-571500" algn="just">
              <a:lnSpc>
                <a:spcPct val="150000"/>
              </a:lnSpc>
              <a:buFont typeface="Arial" panose="020B0604020202020204" pitchFamily="34" charset="0"/>
              <a:buChar char="•"/>
            </a:pPr>
            <a:r>
              <a:rPr lang="vi-VN" sz="3800" dirty="0" smtClean="0"/>
              <a:t>Các </a:t>
            </a:r>
            <a:r>
              <a:rPr lang="vi-VN" sz="3800" dirty="0"/>
              <a:t>quần thể khác loài tổn tại trong một khu vực địa lí xác định, tại một thời điểm nhất định gọi là quần xã.</a:t>
            </a:r>
            <a:endParaRPr lang="en-US" sz="3800" dirty="0"/>
          </a:p>
          <a:p>
            <a:pPr marL="571500" indent="-571500" algn="just">
              <a:lnSpc>
                <a:spcPct val="150000"/>
              </a:lnSpc>
              <a:buFont typeface="Arial" panose="020B0604020202020204" pitchFamily="34" charset="0"/>
              <a:buChar char="•"/>
            </a:pPr>
            <a:r>
              <a:rPr lang="vi-VN" sz="3800" dirty="0" smtClean="0"/>
              <a:t>Các </a:t>
            </a:r>
            <a:r>
              <a:rPr lang="vi-VN" sz="3800" dirty="0"/>
              <a:t>sinh vật trong quần xã tương tác với nhau và với môi trường hình thành hệ sinh thái.</a:t>
            </a:r>
            <a:endParaRPr lang="en-US" sz="3800" dirty="0"/>
          </a:p>
        </p:txBody>
      </p:sp>
      <p:pic>
        <p:nvPicPr>
          <p:cNvPr id="19"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249400" y="3767165"/>
            <a:ext cx="2614229" cy="477097"/>
          </a:xfrm>
          <a:prstGeom prst="rect">
            <a:avLst/>
          </a:prstGeom>
        </p:spPr>
      </p:pic>
    </p:spTree>
    <p:extLst>
      <p:ext uri="{BB962C8B-B14F-4D97-AF65-F5344CB8AC3E}">
        <p14:creationId xmlns:p14="http://schemas.microsoft.com/office/powerpoint/2010/main" val="708351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grpSp>
        <p:nvGrpSpPr>
          <p:cNvPr id="4" name="Group 4"/>
          <p:cNvGrpSpPr/>
          <p:nvPr/>
        </p:nvGrpSpPr>
        <p:grpSpPr>
          <a:xfrm>
            <a:off x="2286000" y="2764696"/>
            <a:ext cx="13792200" cy="5024717"/>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6" name="Group 11"/>
          <p:cNvGrpSpPr/>
          <p:nvPr/>
        </p:nvGrpSpPr>
        <p:grpSpPr>
          <a:xfrm>
            <a:off x="3144738" y="1955833"/>
            <a:ext cx="1624683" cy="1665615"/>
            <a:chOff x="0" y="0"/>
            <a:chExt cx="2771140" cy="2840956"/>
          </a:xfrm>
          <a:solidFill>
            <a:schemeClr val="accent5">
              <a:lumMod val="75000"/>
            </a:schemeClr>
          </a:solidFill>
        </p:grpSpPr>
        <p:sp>
          <p:nvSpPr>
            <p:cNvPr id="7" name="Freeform 12"/>
            <p:cNvSpPr/>
            <p:nvPr/>
          </p:nvSpPr>
          <p:spPr>
            <a:xfrm>
              <a:off x="0" y="0"/>
              <a:ext cx="2771140" cy="2840956"/>
            </a:xfrm>
            <a:custGeom>
              <a:avLst/>
              <a:gdLst/>
              <a:ahLst/>
              <a:cxnLst/>
              <a:rect l="l" t="t" r="r" b="b"/>
              <a:pathLst>
                <a:path w="2771140" h="2840956">
                  <a:moveTo>
                    <a:pt x="0" y="0"/>
                  </a:moveTo>
                  <a:lnTo>
                    <a:pt x="0" y="1937986"/>
                  </a:lnTo>
                  <a:lnTo>
                    <a:pt x="1384300" y="2840956"/>
                  </a:lnTo>
                  <a:lnTo>
                    <a:pt x="2771140" y="1937986"/>
                  </a:lnTo>
                  <a:lnTo>
                    <a:pt x="2771140" y="0"/>
                  </a:lnTo>
                  <a:close/>
                </a:path>
              </a:pathLst>
            </a:custGeom>
            <a:grpFill/>
          </p:spPr>
          <p:style>
            <a:lnRef idx="0">
              <a:schemeClr val="accent6"/>
            </a:lnRef>
            <a:fillRef idx="3">
              <a:schemeClr val="accent6"/>
            </a:fillRef>
            <a:effectRef idx="3">
              <a:schemeClr val="accent6"/>
            </a:effectRef>
            <a:fontRef idx="minor">
              <a:schemeClr val="lt1"/>
            </a:fontRef>
          </p:style>
        </p:sp>
      </p:grpSp>
      <p:sp>
        <p:nvSpPr>
          <p:cNvPr id="8" name="Rectangle 7"/>
          <p:cNvSpPr/>
          <p:nvPr/>
        </p:nvSpPr>
        <p:spPr>
          <a:xfrm>
            <a:off x="2781300" y="3530422"/>
            <a:ext cx="12801600" cy="3493264"/>
          </a:xfrm>
          <a:prstGeom prst="rect">
            <a:avLst/>
          </a:prstGeom>
        </p:spPr>
        <p:txBody>
          <a:bodyPr wrap="square" anchor="ctr">
            <a:spAutoFit/>
          </a:bodyPr>
          <a:lstStyle/>
          <a:p>
            <a:pPr algn="ctr">
              <a:lnSpc>
                <a:spcPct val="130000"/>
              </a:lnSpc>
              <a:spcAft>
                <a:spcPts val="0"/>
              </a:spcAft>
            </a:pPr>
            <a:r>
              <a:rPr lang="fr-FR"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II</a:t>
            </a:r>
            <a:r>
              <a:rPr lang="vi-VN"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Đặc</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điểm</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chung</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của</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các</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cấp</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tổ</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chức</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sống</a:t>
            </a:r>
            <a:endParaRPr lang="en-US" sz="85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a:off x="13427563" y="961739"/>
            <a:ext cx="3818500" cy="2797051"/>
          </a:xfrm>
          <a:prstGeom prst="rect">
            <a:avLst/>
          </a:prstGeom>
        </p:spPr>
      </p:pic>
    </p:spTree>
    <p:extLst>
      <p:ext uri="{BB962C8B-B14F-4D97-AF65-F5344CB8AC3E}">
        <p14:creationId xmlns:p14="http://schemas.microsoft.com/office/powerpoint/2010/main" val="16787978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087551">
            <a:off x="16013267" y="755846"/>
            <a:ext cx="2186277" cy="1232265"/>
          </a:xfrm>
          <a:prstGeom prst="rect">
            <a:avLst/>
          </a:prstGeom>
        </p:spPr>
      </p:pic>
      <p:sp>
        <p:nvSpPr>
          <p:cNvPr id="24" name="TextBox 23"/>
          <p:cNvSpPr txBox="1"/>
          <p:nvPr/>
        </p:nvSpPr>
        <p:spPr>
          <a:xfrm>
            <a:off x="183016" y="974208"/>
            <a:ext cx="8619315" cy="892552"/>
          </a:xfrm>
          <a:prstGeom prst="rect">
            <a:avLst/>
          </a:prstGeom>
          <a:noFill/>
        </p:spPr>
        <p:txBody>
          <a:bodyPr wrap="square" rtlCol="0">
            <a:spAutoFit/>
          </a:bodyPr>
          <a:lstStyle/>
          <a:p>
            <a:pPr algn="ctr"/>
            <a:r>
              <a:rPr lang="en-US" sz="5200" b="1" dirty="0" smtClean="0">
                <a:solidFill>
                  <a:schemeClr val="accent2"/>
                </a:solidFill>
                <a:latin typeface="Arial" panose="020B0604020202020204" pitchFamily="34" charset="0"/>
                <a:cs typeface="Arial" panose="020B0604020202020204" pitchFamily="34" charset="0"/>
              </a:rPr>
              <a:t>HOẠT ĐỘNG NHÓM</a:t>
            </a:r>
            <a:endParaRPr lang="en-US" sz="5200" b="1" dirty="0">
              <a:solidFill>
                <a:schemeClr val="accent2"/>
              </a:solidFill>
              <a:latin typeface="Arial" panose="020B0604020202020204" pitchFamily="34" charset="0"/>
              <a:cs typeface="Arial" panose="020B0604020202020204" pitchFamily="34" charset="0"/>
            </a:endParaRPr>
          </a:p>
        </p:txBody>
      </p:sp>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301673" y="3314700"/>
            <a:ext cx="9223327" cy="6044933"/>
          </a:xfrm>
          <a:prstGeom prst="rect">
            <a:avLst/>
          </a:prstGeom>
        </p:spPr>
      </p:pic>
      <p:grpSp>
        <p:nvGrpSpPr>
          <p:cNvPr id="26" name="Group 4"/>
          <p:cNvGrpSpPr/>
          <p:nvPr/>
        </p:nvGrpSpPr>
        <p:grpSpPr>
          <a:xfrm>
            <a:off x="9829800" y="3055077"/>
            <a:ext cx="8153400" cy="3536223"/>
            <a:chOff x="0" y="0"/>
            <a:chExt cx="15573948" cy="3514274"/>
          </a:xfrm>
        </p:grpSpPr>
        <p:sp>
          <p:nvSpPr>
            <p:cNvPr id="27" name="Freeform 5"/>
            <p:cNvSpPr/>
            <p:nvPr/>
          </p:nvSpPr>
          <p:spPr>
            <a:xfrm>
              <a:off x="0" y="0"/>
              <a:ext cx="15580216" cy="3518903"/>
            </a:xfrm>
            <a:custGeom>
              <a:avLst/>
              <a:gdLst/>
              <a:ahLst/>
              <a:cxnLst/>
              <a:rect l="l" t="t" r="r" b="b"/>
              <a:pathLst>
                <a:path w="15580216" h="3518903">
                  <a:moveTo>
                    <a:pt x="15542116" y="2740517"/>
                  </a:moveTo>
                  <a:cubicBezTo>
                    <a:pt x="15539689" y="3045910"/>
                    <a:pt x="15366574" y="3272639"/>
                    <a:pt x="15165699" y="3272639"/>
                  </a:cubicBezTo>
                  <a:lnTo>
                    <a:pt x="14983417" y="3274830"/>
                  </a:lnTo>
                  <a:cubicBezTo>
                    <a:pt x="14951239" y="3298985"/>
                    <a:pt x="14913947" y="3325351"/>
                    <a:pt x="14873874" y="3350490"/>
                  </a:cubicBezTo>
                  <a:cubicBezTo>
                    <a:pt x="14734479" y="3437937"/>
                    <a:pt x="14663424" y="3479305"/>
                    <a:pt x="14611445" y="3511790"/>
                  </a:cubicBezTo>
                  <a:cubicBezTo>
                    <a:pt x="14600064" y="3518903"/>
                    <a:pt x="14585527" y="3509800"/>
                    <a:pt x="14586930" y="3496451"/>
                  </a:cubicBezTo>
                  <a:lnTo>
                    <a:pt x="14614437" y="3279266"/>
                  </a:lnTo>
                  <a:lnTo>
                    <a:pt x="401818" y="3301340"/>
                  </a:lnTo>
                  <a:cubicBezTo>
                    <a:pt x="200942" y="3301340"/>
                    <a:pt x="26609" y="3136334"/>
                    <a:pt x="25400" y="2864719"/>
                  </a:cubicBezTo>
                  <a:cubicBezTo>
                    <a:pt x="25400" y="2864719"/>
                    <a:pt x="0" y="1392979"/>
                    <a:pt x="0" y="1029680"/>
                  </a:cubicBezTo>
                  <a:cubicBezTo>
                    <a:pt x="0" y="666379"/>
                    <a:pt x="12700" y="422821"/>
                    <a:pt x="12700" y="422821"/>
                  </a:cubicBezTo>
                  <a:cubicBezTo>
                    <a:pt x="12700" y="204546"/>
                    <a:pt x="0" y="0"/>
                    <a:pt x="376418" y="13800"/>
                  </a:cubicBezTo>
                  <a:cubicBezTo>
                    <a:pt x="376418" y="13800"/>
                    <a:pt x="936898" y="26690"/>
                    <a:pt x="3901937" y="13800"/>
                  </a:cubicBezTo>
                  <a:cubicBezTo>
                    <a:pt x="9516918" y="0"/>
                    <a:pt x="15127599" y="0"/>
                    <a:pt x="15127599" y="0"/>
                  </a:cubicBezTo>
                  <a:cubicBezTo>
                    <a:pt x="15382887" y="0"/>
                    <a:pt x="15554818" y="232146"/>
                    <a:pt x="15554818" y="450421"/>
                  </a:cubicBezTo>
                  <a:cubicBezTo>
                    <a:pt x="15554818" y="450421"/>
                    <a:pt x="15565884" y="1360778"/>
                    <a:pt x="15573051" y="1677938"/>
                  </a:cubicBezTo>
                  <a:cubicBezTo>
                    <a:pt x="15580216" y="2175495"/>
                    <a:pt x="15542116" y="2740517"/>
                    <a:pt x="15542116" y="2740517"/>
                  </a:cubicBezTo>
                  <a:close/>
                </a:path>
              </a:pathLst>
            </a:custGeom>
            <a:solidFill>
              <a:srgbClr val="FCF5F3"/>
            </a:solidFill>
          </p:spPr>
        </p:sp>
      </p:grpSp>
      <p:sp>
        <p:nvSpPr>
          <p:cNvPr id="28" name="Rectangle 27"/>
          <p:cNvSpPr/>
          <p:nvPr/>
        </p:nvSpPr>
        <p:spPr>
          <a:xfrm>
            <a:off x="10021940" y="3463605"/>
            <a:ext cx="7772400" cy="2723823"/>
          </a:xfrm>
          <a:prstGeom prst="rect">
            <a:avLst/>
          </a:prstGeom>
        </p:spPr>
        <p:txBody>
          <a:bodyPr wrap="square">
            <a:spAutoFit/>
          </a:bodyPr>
          <a:lstStyle/>
          <a:p>
            <a:pPr algn="just">
              <a:lnSpc>
                <a:spcPct val="150000"/>
              </a:lnSpc>
              <a:spcBef>
                <a:spcPts val="300"/>
              </a:spcBef>
              <a:spcAft>
                <a:spcPts val="300"/>
              </a:spcAft>
            </a:pPr>
            <a:r>
              <a:rPr lang="en-US" sz="3800" dirty="0" err="1" smtClean="0">
                <a:latin typeface="Arial" panose="020B0604020202020204" pitchFamily="34" charset="0"/>
                <a:ea typeface="Times New Roman" panose="02020603050405020304" pitchFamily="18" charset="0"/>
                <a:cs typeface="Arial" panose="020B0604020202020204" pitchFamily="34" charset="0"/>
              </a:rPr>
              <a:t>Đọc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thông</a:t>
            </a:r>
            <a:r>
              <a:rPr lang="en-US" sz="3800" dirty="0" smtClean="0">
                <a:latin typeface="Arial" panose="020B0604020202020204" pitchFamily="34" charset="0"/>
                <a:ea typeface="Times New Roman" panose="02020603050405020304" pitchFamily="18" charset="0"/>
                <a:cs typeface="Arial" panose="020B0604020202020204" pitchFamily="34" charset="0"/>
              </a:rPr>
              <a:t> tin, </a:t>
            </a:r>
            <a:r>
              <a:rPr lang="en-US" sz="3800" dirty="0" err="1" smtClean="0">
                <a:latin typeface="Arial" panose="020B0604020202020204" pitchFamily="34" charset="0"/>
                <a:ea typeface="Times New Roman" panose="02020603050405020304" pitchFamily="18" charset="0"/>
                <a:cs typeface="Arial" panose="020B0604020202020204" pitchFamily="34" charset="0"/>
              </a:rPr>
              <a:t>quan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sát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hình</a:t>
            </a:r>
            <a:r>
              <a:rPr lang="en-US" sz="3800" dirty="0" smtClean="0">
                <a:latin typeface="Arial" panose="020B0604020202020204" pitchFamily="34" charset="0"/>
                <a:ea typeface="Times New Roman" panose="02020603050405020304" pitchFamily="18" charset="0"/>
                <a:cs typeface="Arial" panose="020B0604020202020204" pitchFamily="34" charset="0"/>
              </a:rPr>
              <a:t> 3.2 </a:t>
            </a:r>
            <a:r>
              <a:rPr lang="en-US" sz="3800" dirty="0" err="1" smtClean="0">
                <a:latin typeface="Arial" panose="020B0604020202020204" pitchFamily="34" charset="0"/>
                <a:ea typeface="Times New Roman" panose="02020603050405020304" pitchFamily="18" charset="0"/>
                <a:cs typeface="Arial" panose="020B0604020202020204" pitchFamily="34" charset="0"/>
              </a:rPr>
              <a:t>và</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vi-VN" sz="3800" dirty="0" smtClean="0">
                <a:ea typeface="Times New Roman" panose="02020603050405020304" pitchFamily="18" charset="0"/>
              </a:rPr>
              <a:t>tìm </a:t>
            </a:r>
            <a:r>
              <a:rPr lang="vi-VN" sz="3800" dirty="0">
                <a:ea typeface="Times New Roman" panose="02020603050405020304" pitchFamily="18" charset="0"/>
              </a:rPr>
              <a:t>hiểu về </a:t>
            </a:r>
            <a:r>
              <a:rPr lang="vi-VN" sz="3800" dirty="0">
                <a:solidFill>
                  <a:srgbClr val="000000"/>
                </a:solidFill>
                <a:ea typeface="Times New Roman" panose="02020603050405020304" pitchFamily="18" charset="0"/>
              </a:rPr>
              <a:t>điểm chung của các cấp độ tổ chức sống.</a:t>
            </a:r>
            <a:endParaRPr lang="en-US" sz="3800" dirty="0">
              <a:ea typeface="Times New Roman" panose="02020603050405020304" pitchFamily="18" charset="0"/>
            </a:endParaRPr>
          </a:p>
        </p:txBody>
      </p:sp>
      <p:pic>
        <p:nvPicPr>
          <p:cNvPr id="3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10098140" y="6848748"/>
            <a:ext cx="7696200" cy="2510885"/>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4" name="Rectangle 3"/>
          <p:cNvSpPr/>
          <p:nvPr/>
        </p:nvSpPr>
        <p:spPr>
          <a:xfrm>
            <a:off x="762000" y="4152900"/>
            <a:ext cx="6019800" cy="2514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20000"/>
              </a:lnSpc>
            </a:pPr>
            <a:r>
              <a:rPr lang="en-US" sz="4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Đặc</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a:t>
            </a:r>
            <a:r>
              <a:rPr lang="vi-VN" sz="4000" dirty="0" smtClean="0">
                <a:solidFill>
                  <a:schemeClr val="bg1"/>
                </a:solidFill>
                <a:ea typeface="Times New Roman" panose="02020603050405020304" pitchFamily="18" charset="0"/>
              </a:rPr>
              <a:t>iểm </a:t>
            </a:r>
            <a:r>
              <a:rPr lang="vi-VN" sz="4000" dirty="0">
                <a:solidFill>
                  <a:schemeClr val="bg1"/>
                </a:solidFill>
                <a:ea typeface="Times New Roman" panose="02020603050405020304" pitchFamily="18" charset="0"/>
              </a:rPr>
              <a:t>chung của các cấp độ tổ chức sống</a:t>
            </a:r>
            <a:endParaRPr lang="en-US" sz="4000" dirty="0">
              <a:solidFill>
                <a:schemeClr val="bg1"/>
              </a:solidFill>
            </a:endParaRPr>
          </a:p>
        </p:txBody>
      </p:sp>
      <p:sp>
        <p:nvSpPr>
          <p:cNvPr id="12" name="Rectangle 11"/>
          <p:cNvSpPr/>
          <p:nvPr/>
        </p:nvSpPr>
        <p:spPr>
          <a:xfrm>
            <a:off x="8915400" y="1056640"/>
            <a:ext cx="8077200" cy="2209800"/>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20000"/>
              </a:lnSpc>
            </a:pPr>
            <a:r>
              <a:rPr lang="en-US" sz="4000" dirty="0" err="1" smtClean="0">
                <a:solidFill>
                  <a:schemeClr val="bg1"/>
                </a:solidFill>
                <a:latin typeface="Arial" panose="020B0604020202020204" pitchFamily="34" charset="0"/>
                <a:cs typeface="Arial" panose="020B0604020202020204" pitchFamily="34" charset="0"/>
              </a:rPr>
              <a:t>Tổ</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theo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nguyên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tắc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bậc</a:t>
            </a:r>
            <a:endParaRPr lang="en-US" sz="4000" dirty="0">
              <a:solidFill>
                <a:schemeClr val="bg1"/>
              </a:solidFill>
            </a:endParaRPr>
          </a:p>
        </p:txBody>
      </p:sp>
      <p:sp>
        <p:nvSpPr>
          <p:cNvPr id="13" name="Rectangle 12"/>
          <p:cNvSpPr/>
          <p:nvPr/>
        </p:nvSpPr>
        <p:spPr>
          <a:xfrm>
            <a:off x="8915400" y="4305300"/>
            <a:ext cx="8077200" cy="2209800"/>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20000"/>
              </a:lnSpc>
            </a:pPr>
            <a:r>
              <a:rPr lang="en-US" sz="4000" dirty="0" err="1" smtClean="0">
                <a:solidFill>
                  <a:schemeClr val="bg1"/>
                </a:solidFill>
                <a:latin typeface="Arial" panose="020B0604020202020204" pitchFamily="34" charset="0"/>
                <a:cs typeface="Arial" panose="020B0604020202020204" pitchFamily="34" charset="0"/>
              </a:rPr>
              <a:t>Hệ</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thống</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mở</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tự</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điều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chỉnh</a:t>
            </a:r>
            <a:endParaRPr lang="en-US" sz="4000" dirty="0">
              <a:solidFill>
                <a:schemeClr val="bg1"/>
              </a:solidFill>
            </a:endParaRPr>
          </a:p>
        </p:txBody>
      </p:sp>
      <p:sp>
        <p:nvSpPr>
          <p:cNvPr id="14" name="Rectangle 13"/>
          <p:cNvSpPr/>
          <p:nvPr/>
        </p:nvSpPr>
        <p:spPr>
          <a:xfrm>
            <a:off x="8915400" y="7553960"/>
            <a:ext cx="8077200" cy="2209800"/>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20000"/>
              </a:lnSpc>
            </a:pPr>
            <a:r>
              <a:rPr lang="en-US" sz="4000" dirty="0" err="1" smtClean="0">
                <a:solidFill>
                  <a:schemeClr val="bg1"/>
                </a:solidFill>
                <a:latin typeface="Arial" panose="020B0604020202020204" pitchFamily="34" charset="0"/>
                <a:cs typeface="Arial" panose="020B0604020202020204" pitchFamily="34" charset="0"/>
              </a:rPr>
              <a:t>Thế</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giới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sống</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liên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tục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hoá</a:t>
            </a:r>
            <a:endParaRPr lang="en-US" sz="4000" dirty="0">
              <a:solidFill>
                <a:schemeClr val="bg1"/>
              </a:solidFill>
            </a:endParaRPr>
          </a:p>
        </p:txBody>
      </p:sp>
      <p:cxnSp>
        <p:nvCxnSpPr>
          <p:cNvPr id="6" name="Straight Arrow Connector 5"/>
          <p:cNvCxnSpPr>
            <a:stCxn id="4" idx="3"/>
            <a:endCxn id="12" idx="1"/>
          </p:cNvCxnSpPr>
          <p:nvPr/>
        </p:nvCxnSpPr>
        <p:spPr>
          <a:xfrm flipV="1">
            <a:off x="6781800" y="2161540"/>
            <a:ext cx="2133600" cy="32486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1"/>
          </p:cNvCxnSpPr>
          <p:nvPr/>
        </p:nvCxnSpPr>
        <p:spPr>
          <a:xfrm>
            <a:off x="6781800" y="5410200"/>
            <a:ext cx="21336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4" idx="1"/>
          </p:cNvCxnSpPr>
          <p:nvPr/>
        </p:nvCxnSpPr>
        <p:spPr>
          <a:xfrm>
            <a:off x="6781800" y="5410200"/>
            <a:ext cx="2133600" cy="32486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https://o.remove.bg/downloads/6ac3d9d6-8d91-42cc-b330-cc207237d0ac/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2395"/>
            <a:ext cx="3044825" cy="30448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o.remove.bg/downloads/32ab633c-3d83-49bf-8b55-2d24eaac39f8/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86474">
            <a:off x="5114653" y="7427323"/>
            <a:ext cx="2931207" cy="293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8014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436169" y="1411858"/>
            <a:ext cx="703050" cy="769412"/>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23805" y="1892355"/>
            <a:ext cx="944107" cy="1033223"/>
          </a:xfrm>
          <a:prstGeom prst="rect">
            <a:avLst/>
          </a:prstGeom>
        </p:spPr>
      </p:pic>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1. </a:t>
            </a:r>
            <a:r>
              <a:rPr lang="en-US" sz="6500" b="1" dirty="0" err="1" smtClean="0">
                <a:solidFill>
                  <a:schemeClr val="bg1"/>
                </a:solidFill>
                <a:latin typeface="Arial" panose="020B0604020202020204" pitchFamily="34" charset="0"/>
                <a:cs typeface="Arial" panose="020B0604020202020204" pitchFamily="34" charset="0"/>
              </a:rPr>
              <a:t>Tổ</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chức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theo</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nguyên</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tắc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thứ</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bậc</a:t>
            </a:r>
            <a:endParaRPr lang="en-US" sz="6500" b="1" dirty="0">
              <a:solidFill>
                <a:schemeClr val="bg1"/>
              </a:solidFill>
              <a:latin typeface="Arial" panose="020B0604020202020204" pitchFamily="34" charset="0"/>
              <a:cs typeface="Arial" panose="020B0604020202020204" pitchFamily="34" charset="0"/>
            </a:endParaRPr>
          </a:p>
        </p:txBody>
      </p:sp>
      <p:sp>
        <p:nvSpPr>
          <p:cNvPr id="13" name="Snip Diagonal Corner Rectangle 12"/>
          <p:cNvSpPr/>
          <p:nvPr/>
        </p:nvSpPr>
        <p:spPr>
          <a:xfrm>
            <a:off x="1209041" y="2667782"/>
            <a:ext cx="12799246" cy="2844962"/>
          </a:xfrm>
          <a:prstGeom prst="snip2Diag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lnSpc>
                <a:spcPct val="130000"/>
              </a:lnSpc>
            </a:pPr>
            <a:r>
              <a:rPr lang="vi-VN" sz="4000" dirty="0"/>
              <a:t>Thế giới sống được tổ chức theo nguyên tắc thứ bậc: </a:t>
            </a:r>
            <a:r>
              <a:rPr lang="vi-VN" sz="4000" i="1" dirty="0"/>
              <a:t>tổ chức sống cấp dưới sẽ làm cơ sở để hình thành nên tổ chức sống cấp trên</a:t>
            </a:r>
            <a:r>
              <a:rPr lang="vi-VN" sz="4000" dirty="0"/>
              <a:t>. </a:t>
            </a:r>
            <a:endParaRPr lang="en-US" sz="4000" dirty="0"/>
          </a:p>
        </p:txBody>
      </p:sp>
      <p:sp>
        <p:nvSpPr>
          <p:cNvPr id="14" name="Snip Diagonal Corner Rectangle 13"/>
          <p:cNvSpPr/>
          <p:nvPr/>
        </p:nvSpPr>
        <p:spPr>
          <a:xfrm>
            <a:off x="4343400" y="6431065"/>
            <a:ext cx="12850046" cy="2844962"/>
          </a:xfrm>
          <a:prstGeom prst="snip2Diag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lnSpc>
                <a:spcPct val="130000"/>
              </a:lnSpc>
            </a:pPr>
            <a:r>
              <a:rPr lang="en-US" sz="4000" dirty="0" smtClean="0">
                <a:latin typeface="Arial" panose="020B0604020202020204" pitchFamily="34" charset="0"/>
                <a:cs typeface="Arial" panose="020B0604020202020204" pitchFamily="34" charset="0"/>
              </a:rPr>
              <a:t>T</a:t>
            </a:r>
            <a:r>
              <a:rPr lang="vi-VN" sz="4000" dirty="0" smtClean="0"/>
              <a:t>ổ </a:t>
            </a:r>
            <a:r>
              <a:rPr lang="vi-VN" sz="4000" dirty="0"/>
              <a:t>chức sống cấp cao hơn vừa có những đặc điểm của tổ chức sống thấp hơn, vừa mang những đặc tính nổi trội mà tổ chức sống cấp dưới không có.</a:t>
            </a:r>
            <a:endParaRPr lang="en-US" sz="4000" dirty="0"/>
          </a:p>
        </p:txBody>
      </p:sp>
      <p:pic>
        <p:nvPicPr>
          <p:cNvPr id="2050" name="Picture 2" descr="https://o.remove.bg/downloads/dfce483c-b513-43d9-9a19-9f5722d46fe4/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694" y="6184913"/>
            <a:ext cx="3337266" cy="3337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left)">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7664" y="2377764"/>
            <a:ext cx="16572670" cy="7239000"/>
          </a:xfrm>
          <a:prstGeom prst="rect">
            <a:avLst/>
          </a:prstGeom>
        </p:spPr>
      </p:pic>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2. </a:t>
            </a:r>
            <a:r>
              <a:rPr lang="en-US" sz="6500" b="1" dirty="0" err="1" smtClean="0">
                <a:solidFill>
                  <a:schemeClr val="bg1"/>
                </a:solidFill>
                <a:latin typeface="Arial" panose="020B0604020202020204" pitchFamily="34" charset="0"/>
                <a:cs typeface="Arial" panose="020B0604020202020204" pitchFamily="34" charset="0"/>
              </a:rPr>
              <a:t>Hệ</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thống</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mở</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và</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tự</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điều</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chỉnh</a:t>
            </a:r>
            <a:endParaRPr lang="en-US" sz="65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069377" y="2881026"/>
            <a:ext cx="16149244" cy="6232475"/>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v"/>
            </a:pPr>
            <a:r>
              <a:rPr lang="vi-VN" sz="3800" dirty="0">
                <a:ea typeface="Times New Roman" panose="02020603050405020304" pitchFamily="18" charset="0"/>
              </a:rPr>
              <a:t>Các cấp độ tổ chức sống luôn diễn ra quá trình trao đổi chất và năng lượng với môi trường nên được gọi là hệ thống mở.</a:t>
            </a:r>
            <a:endParaRPr lang="en-US" sz="3800" dirty="0">
              <a:ea typeface="Times New Roman" panose="02020603050405020304" pitchFamily="18" charset="0"/>
            </a:endParaRPr>
          </a:p>
          <a:p>
            <a:pPr marL="571500" indent="-571500" algn="just">
              <a:lnSpc>
                <a:spcPct val="150000"/>
              </a:lnSpc>
              <a:spcAft>
                <a:spcPts val="0"/>
              </a:spcAft>
              <a:buFont typeface="Wingdings" panose="05000000000000000000" pitchFamily="2" charset="2"/>
              <a:buChar char="v"/>
            </a:pPr>
            <a:r>
              <a:rPr lang="en-US" sz="3800" dirty="0" smtClean="0">
                <a:latin typeface="Arial" panose="020B0604020202020204" pitchFamily="34" charset="0"/>
                <a:ea typeface="Times New Roman" panose="02020603050405020304" pitchFamily="18" charset="0"/>
                <a:cs typeface="Arial" panose="020B0604020202020204" pitchFamily="34" charset="0"/>
              </a:rPr>
              <a:t>Q</a:t>
            </a:r>
            <a:r>
              <a:rPr lang="vi-VN" sz="3800" dirty="0" smtClean="0">
                <a:ea typeface="Times New Roman" panose="02020603050405020304" pitchFamily="18" charset="0"/>
              </a:rPr>
              <a:t>uá </a:t>
            </a:r>
            <a:r>
              <a:rPr lang="vi-VN" sz="3800" dirty="0">
                <a:ea typeface="Times New Roman" panose="02020603050405020304" pitchFamily="18" charset="0"/>
              </a:rPr>
              <a:t>trình trao đổi chất tạo nên mối quan hệ gắn kết giữa sinh vật và môi trường: sinh vật không chỉ chịu tác động của môi trường mà còn góp phần làm thay đổi môi trường.</a:t>
            </a:r>
            <a:endParaRPr lang="en-US" sz="3800" dirty="0">
              <a:ea typeface="Times New Roman" panose="02020603050405020304" pitchFamily="18" charset="0"/>
            </a:endParaRPr>
          </a:p>
          <a:p>
            <a:pPr marL="571500" indent="-571500" algn="just">
              <a:lnSpc>
                <a:spcPct val="150000"/>
              </a:lnSpc>
              <a:buFont typeface="Wingdings" panose="05000000000000000000" pitchFamily="2" charset="2"/>
              <a:buChar char="v"/>
            </a:pPr>
            <a:r>
              <a:rPr lang="vi-VN" sz="3800" dirty="0" smtClean="0">
                <a:ea typeface="Times New Roman" panose="02020603050405020304" pitchFamily="18" charset="0"/>
              </a:rPr>
              <a:t>Các </a:t>
            </a:r>
            <a:r>
              <a:rPr lang="vi-VN" sz="3800" dirty="0">
                <a:ea typeface="Times New Roman" panose="02020603050405020304" pitchFamily="18" charset="0"/>
              </a:rPr>
              <a:t>cấp độ tổ chức sống có cơ chế tự điều chỉnh nhằm đảm bảo duy trì và điều hoà các hoạt động sống trong </a:t>
            </a:r>
            <a:r>
              <a:rPr lang="vi-VN" sz="3800" dirty="0" smtClean="0">
                <a:ea typeface="Times New Roman" panose="02020603050405020304" pitchFamily="18" charset="0"/>
              </a:rPr>
              <a:t>hệ</a:t>
            </a:r>
            <a:r>
              <a:rPr lang="en-US" sz="3800" dirty="0" smtClean="0">
                <a:ea typeface="Times New Roman" panose="02020603050405020304" pitchFamily="18" charset="0"/>
              </a:rPr>
              <a:t> </a:t>
            </a:r>
            <a:r>
              <a:rPr lang="vi-VN" sz="3800" dirty="0"/>
              <a:t>thống để tồn tại và phát triển</a:t>
            </a:r>
            <a:r>
              <a:rPr lang="vi-VN" sz="3800" dirty="0" smtClean="0"/>
              <a:t>.</a:t>
            </a:r>
            <a:r>
              <a:rPr lang="vi-VN" sz="3800" dirty="0" smtClean="0">
                <a:ea typeface="Times New Roman" panose="02020603050405020304" pitchFamily="18" charset="0"/>
              </a:rPr>
              <a:t> </a:t>
            </a:r>
            <a:endParaRPr lang="en-US" sz="3800" dirty="0"/>
          </a:p>
        </p:txBody>
      </p:sp>
      <p:pic>
        <p:nvPicPr>
          <p:cNvPr id="9"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7239801" y="9081281"/>
            <a:ext cx="612187" cy="645640"/>
          </a:xfrm>
          <a:prstGeom prst="rect">
            <a:avLst/>
          </a:prstGeom>
        </p:spPr>
      </p:pic>
      <p:pic>
        <p:nvPicPr>
          <p:cNvPr id="15"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556375" y="1567605"/>
            <a:ext cx="793911" cy="837294"/>
          </a:xfrm>
          <a:prstGeom prst="rect">
            <a:avLst/>
          </a:prstGeom>
        </p:spPr>
      </p:pic>
      <p:pic>
        <p:nvPicPr>
          <p:cNvPr id="6146" name="Picture 2" descr="https://o.remove.bg/downloads/071d51bd-974b-45a8-b29a-6eea794678ae/image-removebg-preview.png"/>
          <p:cNvPicPr>
            <a:picLocks noChangeAspect="1" noChangeArrowheads="1"/>
          </p:cNvPicPr>
          <p:nvPr/>
        </p:nvPicPr>
        <p:blipFill rotWithShape="1">
          <a:blip r:embed="rId9">
            <a:extLst>
              <a:ext uri="{28A0092B-C50C-407E-A947-70E740481C1C}">
                <a14:useLocalDpi xmlns:a14="http://schemas.microsoft.com/office/drawing/2010/main" val="0"/>
              </a:ext>
            </a:extLst>
          </a:blip>
          <a:srcRect r="37023" b="42010"/>
          <a:stretch/>
        </p:blipFill>
        <p:spPr bwMode="auto">
          <a:xfrm>
            <a:off x="16032250" y="577599"/>
            <a:ext cx="1954971" cy="18001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o.remove.bg/downloads/071d51bd-974b-45a8-b29a-6eea794678ae/image-removebg-preview.png"/>
          <p:cNvPicPr>
            <a:picLocks noChangeAspect="1" noChangeArrowheads="1"/>
          </p:cNvPicPr>
          <p:nvPr/>
        </p:nvPicPr>
        <p:blipFill rotWithShape="1">
          <a:blip r:embed="rId9">
            <a:extLst>
              <a:ext uri="{28A0092B-C50C-407E-A947-70E740481C1C}">
                <a14:useLocalDpi xmlns:a14="http://schemas.microsoft.com/office/drawing/2010/main" val="0"/>
              </a:ext>
            </a:extLst>
          </a:blip>
          <a:srcRect l="62333" t="21600" r="5667" b="30400"/>
          <a:stretch/>
        </p:blipFill>
        <p:spPr bwMode="auto">
          <a:xfrm rot="20560260">
            <a:off x="167397" y="8678235"/>
            <a:ext cx="1016505" cy="152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67917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0" name="Group 4"/>
          <p:cNvGrpSpPr/>
          <p:nvPr/>
        </p:nvGrpSpPr>
        <p:grpSpPr>
          <a:xfrm>
            <a:off x="1295400" y="2400300"/>
            <a:ext cx="12020264" cy="7208808"/>
            <a:chOff x="-4143" y="170238"/>
            <a:chExt cx="4577670" cy="1403071"/>
          </a:xfrm>
        </p:grpSpPr>
        <p:grpSp>
          <p:nvGrpSpPr>
            <p:cNvPr id="11" name="Group 5"/>
            <p:cNvGrpSpPr/>
            <p:nvPr/>
          </p:nvGrpSpPr>
          <p:grpSpPr>
            <a:xfrm>
              <a:off x="-4143" y="270119"/>
              <a:ext cx="4577670" cy="1303190"/>
              <a:chOff x="-3810" y="0"/>
              <a:chExt cx="4210212" cy="1198580"/>
            </a:xfrm>
          </p:grpSpPr>
          <p:sp>
            <p:nvSpPr>
              <p:cNvPr id="14" name="Freeform 6"/>
              <p:cNvSpPr/>
              <p:nvPr/>
            </p:nvSpPr>
            <p:spPr>
              <a:xfrm>
                <a:off x="10160" y="16510"/>
                <a:ext cx="4181002" cy="1171910"/>
              </a:xfrm>
              <a:custGeom>
                <a:avLst/>
                <a:gdLst/>
                <a:ahLst/>
                <a:cxnLst/>
                <a:rect l="l" t="t" r="r" b="b"/>
                <a:pathLst>
                  <a:path w="4181002" h="1171910">
                    <a:moveTo>
                      <a:pt x="4181002" y="1171910"/>
                    </a:moveTo>
                    <a:lnTo>
                      <a:pt x="0" y="1164290"/>
                    </a:lnTo>
                    <a:lnTo>
                      <a:pt x="0" y="419676"/>
                    </a:lnTo>
                    <a:lnTo>
                      <a:pt x="17780" y="19050"/>
                    </a:lnTo>
                    <a:lnTo>
                      <a:pt x="2082847" y="0"/>
                    </a:lnTo>
                    <a:lnTo>
                      <a:pt x="4161952" y="5080"/>
                    </a:lnTo>
                    <a:close/>
                  </a:path>
                </a:pathLst>
              </a:custGeom>
              <a:solidFill>
                <a:srgbClr val="FFFFFF"/>
              </a:solidFill>
            </p:spPr>
          </p:sp>
          <p:sp>
            <p:nvSpPr>
              <p:cNvPr id="17" name="Freeform 7"/>
              <p:cNvSpPr/>
              <p:nvPr/>
            </p:nvSpPr>
            <p:spPr>
              <a:xfrm>
                <a:off x="-3810" y="0"/>
                <a:ext cx="4210212" cy="1198580"/>
              </a:xfrm>
              <a:custGeom>
                <a:avLst/>
                <a:gdLst/>
                <a:ahLst/>
                <a:cxnLst/>
                <a:rect l="l" t="t" r="r" b="b"/>
                <a:pathLst>
                  <a:path w="4210212" h="1198580">
                    <a:moveTo>
                      <a:pt x="4175922" y="21590"/>
                    </a:moveTo>
                    <a:cubicBezTo>
                      <a:pt x="4177192" y="34290"/>
                      <a:pt x="4177192" y="44450"/>
                      <a:pt x="4178462" y="54610"/>
                    </a:cubicBezTo>
                    <a:cubicBezTo>
                      <a:pt x="4181002" y="80937"/>
                      <a:pt x="4182272" y="104963"/>
                      <a:pt x="4184812" y="128132"/>
                    </a:cubicBezTo>
                    <a:cubicBezTo>
                      <a:pt x="4184812" y="161597"/>
                      <a:pt x="4197512" y="821468"/>
                      <a:pt x="4203862" y="854934"/>
                    </a:cubicBezTo>
                    <a:cubicBezTo>
                      <a:pt x="4210212" y="905561"/>
                      <a:pt x="4206402" y="957047"/>
                      <a:pt x="4206402" y="1007674"/>
                    </a:cubicBezTo>
                    <a:cubicBezTo>
                      <a:pt x="4206402" y="1052294"/>
                      <a:pt x="4207672" y="1093483"/>
                      <a:pt x="4208942" y="1137620"/>
                    </a:cubicBezTo>
                    <a:cubicBezTo>
                      <a:pt x="4208942" y="1159210"/>
                      <a:pt x="4208942" y="1173180"/>
                      <a:pt x="4208942" y="1197310"/>
                    </a:cubicBezTo>
                    <a:cubicBezTo>
                      <a:pt x="4186081" y="1197310"/>
                      <a:pt x="4165762" y="1198580"/>
                      <a:pt x="4137347" y="1197310"/>
                    </a:cubicBezTo>
                    <a:cubicBezTo>
                      <a:pt x="3926145" y="1192230"/>
                      <a:pt x="3711695" y="1198580"/>
                      <a:pt x="3500493" y="1193500"/>
                    </a:cubicBezTo>
                    <a:cubicBezTo>
                      <a:pt x="3373773" y="1189690"/>
                      <a:pt x="3250301" y="1192230"/>
                      <a:pt x="3123580" y="1189690"/>
                    </a:cubicBezTo>
                    <a:cubicBezTo>
                      <a:pt x="3065094" y="1188420"/>
                      <a:pt x="3006607" y="1187150"/>
                      <a:pt x="2948121" y="1185880"/>
                    </a:cubicBezTo>
                    <a:cubicBezTo>
                      <a:pt x="2912379" y="1185880"/>
                      <a:pt x="2879887" y="1187150"/>
                      <a:pt x="2844145" y="1187150"/>
                    </a:cubicBezTo>
                    <a:cubicBezTo>
                      <a:pt x="2753166" y="1185880"/>
                      <a:pt x="2502974" y="1187150"/>
                      <a:pt x="2411994" y="1185880"/>
                    </a:cubicBezTo>
                    <a:cubicBezTo>
                      <a:pt x="2347009" y="1184610"/>
                      <a:pt x="1047309" y="1193500"/>
                      <a:pt x="982324" y="1192230"/>
                    </a:cubicBezTo>
                    <a:cubicBezTo>
                      <a:pt x="966078" y="1192230"/>
                      <a:pt x="946582" y="1193500"/>
                      <a:pt x="930336" y="1193500"/>
                    </a:cubicBezTo>
                    <a:cubicBezTo>
                      <a:pt x="891345" y="1193500"/>
                      <a:pt x="855603" y="1194770"/>
                      <a:pt x="816612" y="1194770"/>
                    </a:cubicBezTo>
                    <a:cubicBezTo>
                      <a:pt x="719135" y="1194770"/>
                      <a:pt x="624906" y="1193500"/>
                      <a:pt x="527429" y="1192230"/>
                    </a:cubicBezTo>
                    <a:cubicBezTo>
                      <a:pt x="468942" y="1190960"/>
                      <a:pt x="410456" y="1189690"/>
                      <a:pt x="355219" y="1188420"/>
                    </a:cubicBezTo>
                    <a:cubicBezTo>
                      <a:pt x="251243" y="1187150"/>
                      <a:pt x="147267" y="1185880"/>
                      <a:pt x="48260" y="1185880"/>
                    </a:cubicBezTo>
                    <a:cubicBezTo>
                      <a:pt x="38100" y="1185880"/>
                      <a:pt x="29210" y="1185880"/>
                      <a:pt x="19050" y="1184610"/>
                    </a:cubicBezTo>
                    <a:cubicBezTo>
                      <a:pt x="10160" y="1183340"/>
                      <a:pt x="5080" y="1176990"/>
                      <a:pt x="7620" y="1168100"/>
                    </a:cubicBezTo>
                    <a:cubicBezTo>
                      <a:pt x="16510" y="1136387"/>
                      <a:pt x="12700" y="1114935"/>
                      <a:pt x="11430" y="1092625"/>
                    </a:cubicBezTo>
                    <a:cubicBezTo>
                      <a:pt x="10160" y="1047146"/>
                      <a:pt x="6350" y="1002525"/>
                      <a:pt x="7620" y="957047"/>
                    </a:cubicBezTo>
                    <a:cubicBezTo>
                      <a:pt x="5080" y="900413"/>
                      <a:pt x="0" y="199353"/>
                      <a:pt x="7620" y="141861"/>
                    </a:cubicBezTo>
                    <a:cubicBezTo>
                      <a:pt x="8890" y="130706"/>
                      <a:pt x="7620" y="118693"/>
                      <a:pt x="8890" y="107538"/>
                    </a:cubicBezTo>
                    <a:cubicBezTo>
                      <a:pt x="10160" y="89518"/>
                      <a:pt x="12700" y="69782"/>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6"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180800"/>
                    </a:moveTo>
                    <a:cubicBezTo>
                      <a:pt x="4187352" y="1164290"/>
                      <a:pt x="4188622" y="1151590"/>
                      <a:pt x="4188622" y="1138890"/>
                    </a:cubicBezTo>
                    <a:cubicBezTo>
                      <a:pt x="4187352" y="1089192"/>
                      <a:pt x="4186082" y="1043714"/>
                      <a:pt x="4186082" y="994803"/>
                    </a:cubicBezTo>
                    <a:cubicBezTo>
                      <a:pt x="4186082" y="972492"/>
                      <a:pt x="4188622" y="950182"/>
                      <a:pt x="4187352" y="927872"/>
                    </a:cubicBezTo>
                    <a:cubicBezTo>
                      <a:pt x="4187352" y="907277"/>
                      <a:pt x="4186082" y="885825"/>
                      <a:pt x="4184812" y="865231"/>
                    </a:cubicBezTo>
                    <a:cubicBezTo>
                      <a:pt x="4179732" y="833482"/>
                      <a:pt x="4168302" y="176185"/>
                      <a:pt x="4168302" y="144436"/>
                    </a:cubicBezTo>
                    <a:cubicBezTo>
                      <a:pt x="4165762" y="117835"/>
                      <a:pt x="4163222" y="90376"/>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7207"/>
                    </a:cubicBezTo>
                    <a:cubicBezTo>
                      <a:pt x="31750" y="82653"/>
                      <a:pt x="31750" y="98099"/>
                      <a:pt x="30480" y="113544"/>
                    </a:cubicBezTo>
                    <a:cubicBezTo>
                      <a:pt x="29210" y="139287"/>
                      <a:pt x="26670" y="164172"/>
                      <a:pt x="25400" y="189914"/>
                    </a:cubicBezTo>
                    <a:cubicBezTo>
                      <a:pt x="20320" y="217373"/>
                      <a:pt x="26670" y="888399"/>
                      <a:pt x="29210" y="915858"/>
                    </a:cubicBezTo>
                    <a:cubicBezTo>
                      <a:pt x="29210" y="945033"/>
                      <a:pt x="29210" y="975066"/>
                      <a:pt x="30480" y="1004242"/>
                    </a:cubicBezTo>
                    <a:cubicBezTo>
                      <a:pt x="30480" y="1025694"/>
                      <a:pt x="33020" y="1047146"/>
                      <a:pt x="33020" y="1068598"/>
                    </a:cubicBezTo>
                    <a:cubicBezTo>
                      <a:pt x="33020" y="1091767"/>
                      <a:pt x="33020" y="1114935"/>
                      <a:pt x="31750" y="1138890"/>
                    </a:cubicBezTo>
                    <a:cubicBezTo>
                      <a:pt x="31750" y="1142700"/>
                      <a:pt x="31750" y="1145240"/>
                      <a:pt x="31750" y="1149050"/>
                    </a:cubicBezTo>
                    <a:cubicBezTo>
                      <a:pt x="31750" y="1159210"/>
                      <a:pt x="35560" y="1163020"/>
                      <a:pt x="44450" y="1163020"/>
                    </a:cubicBezTo>
                    <a:cubicBezTo>
                      <a:pt x="72534" y="1163020"/>
                      <a:pt x="118023" y="1164290"/>
                      <a:pt x="160264" y="1164290"/>
                    </a:cubicBezTo>
                    <a:cubicBezTo>
                      <a:pt x="221999" y="1164290"/>
                      <a:pt x="286984" y="1161750"/>
                      <a:pt x="348720" y="1164290"/>
                    </a:cubicBezTo>
                    <a:cubicBezTo>
                      <a:pt x="449447" y="1168100"/>
                      <a:pt x="550174" y="1170640"/>
                      <a:pt x="650901" y="1169370"/>
                    </a:cubicBezTo>
                    <a:cubicBezTo>
                      <a:pt x="715886" y="1168100"/>
                      <a:pt x="777621" y="1170640"/>
                      <a:pt x="842606" y="1170640"/>
                    </a:cubicBezTo>
                    <a:cubicBezTo>
                      <a:pt x="936835" y="1170640"/>
                      <a:pt x="1031063" y="1169370"/>
                      <a:pt x="1125291" y="1170640"/>
                    </a:cubicBezTo>
                    <a:cubicBezTo>
                      <a:pt x="1265009" y="1171910"/>
                      <a:pt x="2798655" y="1161750"/>
                      <a:pt x="2941622" y="1164290"/>
                    </a:cubicBezTo>
                    <a:cubicBezTo>
                      <a:pt x="3003358" y="1165560"/>
                      <a:pt x="3065094" y="1166830"/>
                      <a:pt x="3123580" y="1166830"/>
                    </a:cubicBezTo>
                    <a:cubicBezTo>
                      <a:pt x="3230806" y="1169370"/>
                      <a:pt x="3334782" y="1165560"/>
                      <a:pt x="3442007" y="1169370"/>
                    </a:cubicBezTo>
                    <a:cubicBezTo>
                      <a:pt x="3529737" y="1171910"/>
                      <a:pt x="3617467" y="1171910"/>
                      <a:pt x="3705196" y="1174450"/>
                    </a:cubicBezTo>
                    <a:cubicBezTo>
                      <a:pt x="3835166" y="1178260"/>
                      <a:pt x="3965136" y="1180800"/>
                      <a:pt x="4095106" y="1182070"/>
                    </a:cubicBezTo>
                    <a:cubicBezTo>
                      <a:pt x="4143845" y="1182070"/>
                      <a:pt x="4165762" y="1180800"/>
                      <a:pt x="4186082" y="1180800"/>
                    </a:cubicBezTo>
                    <a:close/>
                  </a:path>
                </a:pathLst>
              </a:custGeom>
              <a:solidFill>
                <a:srgbClr val="FFFFFF"/>
              </a:solidFill>
            </p:spPr>
          </p:sp>
        </p:grpSp>
        <p:pic>
          <p:nvPicPr>
            <p:cNvPr id="13" name="Picture 9"/>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1343">
              <a:off x="1364393" y="170238"/>
              <a:ext cx="1377986" cy="206385"/>
            </a:xfrm>
            <a:prstGeom prst="rect">
              <a:avLst/>
            </a:prstGeom>
          </p:spPr>
        </p:pic>
      </p:grpSp>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1025922"/>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3. </a:t>
            </a:r>
            <a:r>
              <a:rPr lang="en-US" sz="6500" b="1" dirty="0" err="1" smtClean="0">
                <a:solidFill>
                  <a:schemeClr val="bg1"/>
                </a:solidFill>
                <a:latin typeface="Arial" panose="020B0604020202020204" pitchFamily="34" charset="0"/>
                <a:cs typeface="Arial" panose="020B0604020202020204" pitchFamily="34" charset="0"/>
              </a:rPr>
              <a:t>Thế</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giới</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sống</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liên</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tục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tiến</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hoá</a:t>
            </a:r>
            <a:endParaRPr lang="en-US" sz="65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572458" y="3237564"/>
            <a:ext cx="11462521" cy="6232475"/>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v"/>
            </a:pPr>
            <a:r>
              <a:rPr lang="vi-VN" sz="3800" dirty="0">
                <a:ea typeface="Times New Roman" panose="02020603050405020304" pitchFamily="18" charset="0"/>
              </a:rPr>
              <a:t>Dựa vào một số đặc điểm chung, các nhà khoa học đã chia các loài sinh vật thành ba lãnh giới: </a:t>
            </a:r>
            <a:r>
              <a:rPr lang="vi-VN" sz="3800" i="1" dirty="0">
                <a:ea typeface="Times New Roman" panose="02020603050405020304" pitchFamily="18" charset="0"/>
              </a:rPr>
              <a:t>Vi sinh vật cổ</a:t>
            </a:r>
            <a:r>
              <a:rPr lang="vi-VN" sz="3800" dirty="0">
                <a:ea typeface="Times New Roman" panose="02020603050405020304" pitchFamily="18" charset="0"/>
              </a:rPr>
              <a:t>, </a:t>
            </a:r>
            <a:r>
              <a:rPr lang="vi-VN" sz="3800" i="1" dirty="0">
                <a:ea typeface="Times New Roman" panose="02020603050405020304" pitchFamily="18" charset="0"/>
              </a:rPr>
              <a:t>Vi khuẩn </a:t>
            </a:r>
            <a:r>
              <a:rPr lang="vi-VN" sz="3800" dirty="0">
                <a:ea typeface="Times New Roman" panose="02020603050405020304" pitchFamily="18" charset="0"/>
              </a:rPr>
              <a:t>và </a:t>
            </a:r>
            <a:r>
              <a:rPr lang="vi-VN" sz="3800" i="1" dirty="0">
                <a:ea typeface="Times New Roman" panose="02020603050405020304" pitchFamily="18" charset="0"/>
              </a:rPr>
              <a:t>Nhân thực</a:t>
            </a:r>
            <a:r>
              <a:rPr lang="vi-VN" sz="3800" dirty="0">
                <a:ea typeface="Times New Roman" panose="02020603050405020304" pitchFamily="18" charset="0"/>
              </a:rPr>
              <a:t>. </a:t>
            </a:r>
            <a:endParaRPr lang="en-US" sz="3800" dirty="0">
              <a:ea typeface="Times New Roman" panose="02020603050405020304" pitchFamily="18" charset="0"/>
            </a:endParaRPr>
          </a:p>
          <a:p>
            <a:pPr marL="571500" indent="-571500" algn="just">
              <a:lnSpc>
                <a:spcPct val="150000"/>
              </a:lnSpc>
              <a:spcAft>
                <a:spcPts val="0"/>
              </a:spcAft>
              <a:buFont typeface="Wingdings" panose="05000000000000000000" pitchFamily="2" charset="2"/>
              <a:buChar char="v"/>
            </a:pPr>
            <a:r>
              <a:rPr lang="vi-VN" sz="3800" dirty="0" smtClean="0">
                <a:ea typeface="Times New Roman" panose="02020603050405020304" pitchFamily="18" charset="0"/>
              </a:rPr>
              <a:t>Sự </a:t>
            </a:r>
            <a:r>
              <a:rPr lang="vi-VN" sz="3800" dirty="0">
                <a:ea typeface="Times New Roman" panose="02020603050405020304" pitchFamily="18" charset="0"/>
              </a:rPr>
              <a:t>sống được tiếp nối từ thế hệ này sang thế hệ khác nhờ quá trình sinh sản.</a:t>
            </a:r>
            <a:endParaRPr lang="en-US" sz="3800" dirty="0">
              <a:ea typeface="Times New Roman" panose="02020603050405020304" pitchFamily="18" charset="0"/>
            </a:endParaRPr>
          </a:p>
          <a:p>
            <a:pPr marL="571500" indent="-571500" algn="just">
              <a:lnSpc>
                <a:spcPct val="150000"/>
              </a:lnSpc>
              <a:spcAft>
                <a:spcPts val="0"/>
              </a:spcAft>
              <a:buFont typeface="Wingdings" panose="05000000000000000000" pitchFamily="2" charset="2"/>
              <a:buChar char="v"/>
            </a:pPr>
            <a:r>
              <a:rPr lang="vi-VN" sz="3800" dirty="0" smtClean="0">
                <a:ea typeface="Times New Roman" panose="02020603050405020304" pitchFamily="18" charset="0"/>
              </a:rPr>
              <a:t>Nhiều </a:t>
            </a:r>
            <a:r>
              <a:rPr lang="vi-VN" sz="3800" dirty="0">
                <a:ea typeface="Times New Roman" panose="02020603050405020304" pitchFamily="18" charset="0"/>
              </a:rPr>
              <a:t>đặc tính được duy trì ổn định, kế thừa qua nhiều thế hệ thông qua quá trình nhân đôi DNA. </a:t>
            </a:r>
            <a:endParaRPr lang="en-US" sz="3800" dirty="0">
              <a:ea typeface="Times New Roman" panose="02020603050405020304" pitchFamily="18" charset="0"/>
            </a:endParaRPr>
          </a:p>
        </p:txBody>
      </p:sp>
      <p:pic>
        <p:nvPicPr>
          <p:cNvPr id="18"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325600" y="2552700"/>
            <a:ext cx="2268776" cy="7297231"/>
          </a:xfrm>
          <a:prstGeom prst="rect">
            <a:avLst/>
          </a:prstGeom>
        </p:spPr>
      </p:pic>
    </p:spTree>
    <p:extLst>
      <p:ext uri="{BB962C8B-B14F-4D97-AF65-F5344CB8AC3E}">
        <p14:creationId xmlns:p14="http://schemas.microsoft.com/office/powerpoint/2010/main" val="22039170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grpSp>
        <p:nvGrpSpPr>
          <p:cNvPr id="7" name="Group 18"/>
          <p:cNvGrpSpPr/>
          <p:nvPr/>
        </p:nvGrpSpPr>
        <p:grpSpPr>
          <a:xfrm>
            <a:off x="1000646" y="3082657"/>
            <a:ext cx="12239816" cy="2709354"/>
            <a:chOff x="-3810" y="0"/>
            <a:chExt cx="10831817" cy="1239406"/>
          </a:xfrm>
        </p:grpSpPr>
        <p:sp>
          <p:nvSpPr>
            <p:cNvPr id="8" name="Freeform 19"/>
            <p:cNvSpPr/>
            <p:nvPr/>
          </p:nvSpPr>
          <p:spPr>
            <a:xfrm>
              <a:off x="10160" y="16510"/>
              <a:ext cx="10802606" cy="1212736"/>
            </a:xfrm>
            <a:custGeom>
              <a:avLst/>
              <a:gdLst/>
              <a:ahLst/>
              <a:cxnLst/>
              <a:rect l="l" t="t" r="r" b="b"/>
              <a:pathLst>
                <a:path w="10802606" h="1212736">
                  <a:moveTo>
                    <a:pt x="10802606" y="1212736"/>
                  </a:moveTo>
                  <a:lnTo>
                    <a:pt x="0" y="1205116"/>
                  </a:lnTo>
                  <a:lnTo>
                    <a:pt x="0" y="433835"/>
                  </a:lnTo>
                  <a:lnTo>
                    <a:pt x="17780" y="19050"/>
                  </a:lnTo>
                  <a:lnTo>
                    <a:pt x="5385137" y="0"/>
                  </a:lnTo>
                  <a:lnTo>
                    <a:pt x="10783556" y="5080"/>
                  </a:lnTo>
                  <a:close/>
                </a:path>
              </a:pathLst>
            </a:custGeom>
            <a:solidFill>
              <a:srgbClr val="FFFFFF"/>
            </a:solidFill>
          </p:spPr>
        </p:sp>
        <p:sp>
          <p:nvSpPr>
            <p:cNvPr id="9" name="Freeform 20"/>
            <p:cNvSpPr/>
            <p:nvPr/>
          </p:nvSpPr>
          <p:spPr>
            <a:xfrm>
              <a:off x="-3810" y="0"/>
              <a:ext cx="10831817" cy="1239406"/>
            </a:xfrm>
            <a:custGeom>
              <a:avLst/>
              <a:gdLst/>
              <a:ahLst/>
              <a:cxnLst/>
              <a:rect l="l" t="t" r="r" b="b"/>
              <a:pathLst>
                <a:path w="10831817" h="1239406">
                  <a:moveTo>
                    <a:pt x="10797526" y="21590"/>
                  </a:moveTo>
                  <a:cubicBezTo>
                    <a:pt x="10798796" y="34290"/>
                    <a:pt x="10798796" y="44450"/>
                    <a:pt x="10800067" y="54610"/>
                  </a:cubicBezTo>
                  <a:cubicBezTo>
                    <a:pt x="10802607" y="81569"/>
                    <a:pt x="10803876" y="106510"/>
                    <a:pt x="10806417" y="130561"/>
                  </a:cubicBezTo>
                  <a:cubicBezTo>
                    <a:pt x="10806417" y="165300"/>
                    <a:pt x="10819117" y="850299"/>
                    <a:pt x="10825467" y="885039"/>
                  </a:cubicBezTo>
                  <a:cubicBezTo>
                    <a:pt x="10831817" y="937594"/>
                    <a:pt x="10828007" y="991040"/>
                    <a:pt x="10828007" y="1043595"/>
                  </a:cubicBezTo>
                  <a:cubicBezTo>
                    <a:pt x="10828007" y="1089915"/>
                    <a:pt x="10829276" y="1132671"/>
                    <a:pt x="10830546" y="1178446"/>
                  </a:cubicBezTo>
                  <a:cubicBezTo>
                    <a:pt x="10830546" y="1200036"/>
                    <a:pt x="10830546" y="1214006"/>
                    <a:pt x="10830546" y="1238136"/>
                  </a:cubicBezTo>
                  <a:cubicBezTo>
                    <a:pt x="10807686" y="1238136"/>
                    <a:pt x="10787367" y="1239406"/>
                    <a:pt x="10737474" y="1238136"/>
                  </a:cubicBezTo>
                  <a:cubicBezTo>
                    <a:pt x="10184936" y="1233056"/>
                    <a:pt x="9623897" y="1239406"/>
                    <a:pt x="9071360" y="1234326"/>
                  </a:cubicBezTo>
                  <a:cubicBezTo>
                    <a:pt x="8739836" y="1230516"/>
                    <a:pt x="8416814" y="1233056"/>
                    <a:pt x="8085291" y="1230516"/>
                  </a:cubicBezTo>
                  <a:cubicBezTo>
                    <a:pt x="7932281" y="1229246"/>
                    <a:pt x="7779270" y="1227976"/>
                    <a:pt x="7626259" y="1226706"/>
                  </a:cubicBezTo>
                  <a:cubicBezTo>
                    <a:pt x="7532754" y="1226706"/>
                    <a:pt x="7447747" y="1227976"/>
                    <a:pt x="7354241" y="1227976"/>
                  </a:cubicBezTo>
                  <a:cubicBezTo>
                    <a:pt x="7116225" y="1226706"/>
                    <a:pt x="6461679" y="1227976"/>
                    <a:pt x="6223663" y="1226706"/>
                  </a:cubicBezTo>
                  <a:cubicBezTo>
                    <a:pt x="6053651" y="1225436"/>
                    <a:pt x="2653417" y="1234326"/>
                    <a:pt x="2483405" y="1233056"/>
                  </a:cubicBezTo>
                  <a:cubicBezTo>
                    <a:pt x="2440903" y="1233056"/>
                    <a:pt x="2389899" y="1234326"/>
                    <a:pt x="2347396" y="1234326"/>
                  </a:cubicBezTo>
                  <a:cubicBezTo>
                    <a:pt x="2245389" y="1234326"/>
                    <a:pt x="2151883" y="1235596"/>
                    <a:pt x="2049876" y="1235596"/>
                  </a:cubicBezTo>
                  <a:cubicBezTo>
                    <a:pt x="1794858" y="1235596"/>
                    <a:pt x="1548341" y="1234326"/>
                    <a:pt x="1293324" y="1233056"/>
                  </a:cubicBezTo>
                  <a:cubicBezTo>
                    <a:pt x="1140313" y="1231786"/>
                    <a:pt x="987302" y="1230516"/>
                    <a:pt x="842792" y="1229246"/>
                  </a:cubicBezTo>
                  <a:cubicBezTo>
                    <a:pt x="570774" y="1227976"/>
                    <a:pt x="298755" y="1226706"/>
                    <a:pt x="48260" y="1226706"/>
                  </a:cubicBezTo>
                  <a:cubicBezTo>
                    <a:pt x="38100" y="1226706"/>
                    <a:pt x="29210" y="1226706"/>
                    <a:pt x="19050" y="1225436"/>
                  </a:cubicBezTo>
                  <a:cubicBezTo>
                    <a:pt x="10160" y="1224166"/>
                    <a:pt x="5080" y="1217816"/>
                    <a:pt x="7620" y="1208926"/>
                  </a:cubicBezTo>
                  <a:cubicBezTo>
                    <a:pt x="16510" y="1177210"/>
                    <a:pt x="12700" y="1154941"/>
                    <a:pt x="11430" y="1131781"/>
                  </a:cubicBezTo>
                  <a:cubicBezTo>
                    <a:pt x="10160" y="1084570"/>
                    <a:pt x="6350" y="1038250"/>
                    <a:pt x="7620" y="991040"/>
                  </a:cubicBezTo>
                  <a:cubicBezTo>
                    <a:pt x="5080" y="932249"/>
                    <a:pt x="0" y="204494"/>
                    <a:pt x="7620" y="144813"/>
                  </a:cubicBezTo>
                  <a:cubicBezTo>
                    <a:pt x="8890" y="133233"/>
                    <a:pt x="7620" y="120762"/>
                    <a:pt x="8890" y="109182"/>
                  </a:cubicBezTo>
                  <a:cubicBezTo>
                    <a:pt x="10160" y="90476"/>
                    <a:pt x="12700" y="69989"/>
                    <a:pt x="13970" y="44450"/>
                  </a:cubicBezTo>
                  <a:cubicBezTo>
                    <a:pt x="13970" y="41910"/>
                    <a:pt x="15240" y="39370"/>
                    <a:pt x="16510" y="38100"/>
                  </a:cubicBezTo>
                  <a:cubicBezTo>
                    <a:pt x="38100" y="35560"/>
                    <a:pt x="86240" y="30480"/>
                    <a:pt x="222250" y="29210"/>
                  </a:cubicBezTo>
                  <a:cubicBezTo>
                    <a:pt x="451766" y="25400"/>
                    <a:pt x="681281" y="22860"/>
                    <a:pt x="919298" y="20320"/>
                  </a:cubicBezTo>
                  <a:cubicBezTo>
                    <a:pt x="1080809" y="17780"/>
                    <a:pt x="1242320" y="16510"/>
                    <a:pt x="1395331" y="13970"/>
                  </a:cubicBezTo>
                  <a:cubicBezTo>
                    <a:pt x="1548341" y="11430"/>
                    <a:pt x="1709852" y="8890"/>
                    <a:pt x="1862863" y="8890"/>
                  </a:cubicBezTo>
                  <a:cubicBezTo>
                    <a:pt x="2032875" y="7620"/>
                    <a:pt x="2202886" y="10160"/>
                    <a:pt x="2372898" y="8890"/>
                  </a:cubicBezTo>
                  <a:cubicBezTo>
                    <a:pt x="2585412" y="8890"/>
                    <a:pt x="6436178" y="6350"/>
                    <a:pt x="6648692" y="5080"/>
                  </a:cubicBezTo>
                  <a:cubicBezTo>
                    <a:pt x="6852707" y="3810"/>
                    <a:pt x="7056721" y="2540"/>
                    <a:pt x="7269235" y="2540"/>
                  </a:cubicBezTo>
                  <a:cubicBezTo>
                    <a:pt x="7617759" y="1270"/>
                    <a:pt x="7957783" y="0"/>
                    <a:pt x="8306306" y="0"/>
                  </a:cubicBezTo>
                  <a:cubicBezTo>
                    <a:pt x="8450817" y="0"/>
                    <a:pt x="8603827" y="2540"/>
                    <a:pt x="8748337" y="2540"/>
                  </a:cubicBezTo>
                  <a:cubicBezTo>
                    <a:pt x="9147864" y="3810"/>
                    <a:pt x="9555893" y="5080"/>
                    <a:pt x="9955420" y="7620"/>
                  </a:cubicBezTo>
                  <a:cubicBezTo>
                    <a:pt x="10167935" y="8890"/>
                    <a:pt x="10380449" y="12700"/>
                    <a:pt x="10592964" y="16510"/>
                  </a:cubicBezTo>
                  <a:cubicBezTo>
                    <a:pt x="10643968" y="16510"/>
                    <a:pt x="10694971" y="16510"/>
                    <a:pt x="10737474" y="16510"/>
                  </a:cubicBezTo>
                  <a:cubicBezTo>
                    <a:pt x="10778476" y="17780"/>
                    <a:pt x="10787367" y="20320"/>
                    <a:pt x="10797526" y="21590"/>
                  </a:cubicBezTo>
                  <a:close/>
                  <a:moveTo>
                    <a:pt x="10807686" y="1221626"/>
                  </a:moveTo>
                  <a:cubicBezTo>
                    <a:pt x="10808957" y="1205116"/>
                    <a:pt x="10810226" y="1192416"/>
                    <a:pt x="10810226" y="1179716"/>
                  </a:cubicBezTo>
                  <a:cubicBezTo>
                    <a:pt x="10808957" y="1128218"/>
                    <a:pt x="10807686" y="1081007"/>
                    <a:pt x="10807686" y="1030234"/>
                  </a:cubicBezTo>
                  <a:cubicBezTo>
                    <a:pt x="10807686" y="1007074"/>
                    <a:pt x="10810226" y="983914"/>
                    <a:pt x="10808957" y="960754"/>
                  </a:cubicBezTo>
                  <a:cubicBezTo>
                    <a:pt x="10808957" y="939375"/>
                    <a:pt x="10807686" y="917106"/>
                    <a:pt x="10806417" y="895728"/>
                  </a:cubicBezTo>
                  <a:cubicBezTo>
                    <a:pt x="10801336" y="862770"/>
                    <a:pt x="10789907" y="180443"/>
                    <a:pt x="10789907" y="147485"/>
                  </a:cubicBezTo>
                  <a:cubicBezTo>
                    <a:pt x="10787367" y="119871"/>
                    <a:pt x="10784826" y="91367"/>
                    <a:pt x="10782286" y="63500"/>
                  </a:cubicBezTo>
                  <a:cubicBezTo>
                    <a:pt x="10781017" y="44450"/>
                    <a:pt x="10779747" y="43180"/>
                    <a:pt x="10711973" y="41910"/>
                  </a:cubicBezTo>
                  <a:cubicBezTo>
                    <a:pt x="10686471" y="41910"/>
                    <a:pt x="10669470" y="41910"/>
                    <a:pt x="10643968" y="40640"/>
                  </a:cubicBezTo>
                  <a:cubicBezTo>
                    <a:pt x="10431453" y="36830"/>
                    <a:pt x="10210438" y="31750"/>
                    <a:pt x="9997923" y="30480"/>
                  </a:cubicBezTo>
                  <a:cubicBezTo>
                    <a:pt x="9479387" y="26670"/>
                    <a:pt x="8952351" y="25400"/>
                    <a:pt x="8433816" y="22860"/>
                  </a:cubicBezTo>
                  <a:cubicBezTo>
                    <a:pt x="8357310" y="22860"/>
                    <a:pt x="8272305" y="22860"/>
                    <a:pt x="8195799" y="22860"/>
                  </a:cubicBezTo>
                  <a:cubicBezTo>
                    <a:pt x="8068291" y="22860"/>
                    <a:pt x="7940781" y="22860"/>
                    <a:pt x="7821774" y="22860"/>
                  </a:cubicBezTo>
                  <a:cubicBezTo>
                    <a:pt x="7549755" y="22860"/>
                    <a:pt x="7277736" y="22860"/>
                    <a:pt x="7014218" y="24130"/>
                  </a:cubicBezTo>
                  <a:cubicBezTo>
                    <a:pt x="6784702" y="25400"/>
                    <a:pt x="2916935" y="29210"/>
                    <a:pt x="2687420" y="29210"/>
                  </a:cubicBezTo>
                  <a:cubicBezTo>
                    <a:pt x="2313394" y="29210"/>
                    <a:pt x="1939368" y="26670"/>
                    <a:pt x="1565342" y="33020"/>
                  </a:cubicBezTo>
                  <a:cubicBezTo>
                    <a:pt x="1369829" y="36830"/>
                    <a:pt x="1182816" y="36830"/>
                    <a:pt x="995803" y="38100"/>
                  </a:cubicBezTo>
                  <a:cubicBezTo>
                    <a:pt x="672781" y="41910"/>
                    <a:pt x="349759" y="45720"/>
                    <a:pt x="49530" y="50800"/>
                  </a:cubicBezTo>
                  <a:cubicBezTo>
                    <a:pt x="36830" y="50800"/>
                    <a:pt x="34290" y="53340"/>
                    <a:pt x="33020" y="67316"/>
                  </a:cubicBezTo>
                  <a:cubicBezTo>
                    <a:pt x="31750" y="83350"/>
                    <a:pt x="31750" y="99384"/>
                    <a:pt x="30480" y="115418"/>
                  </a:cubicBezTo>
                  <a:cubicBezTo>
                    <a:pt x="29210" y="142141"/>
                    <a:pt x="26670" y="167973"/>
                    <a:pt x="25400" y="194696"/>
                  </a:cubicBezTo>
                  <a:cubicBezTo>
                    <a:pt x="20320" y="223200"/>
                    <a:pt x="26670" y="919779"/>
                    <a:pt x="29210" y="948283"/>
                  </a:cubicBezTo>
                  <a:cubicBezTo>
                    <a:pt x="29210" y="978569"/>
                    <a:pt x="29210" y="1009746"/>
                    <a:pt x="30480" y="1040032"/>
                  </a:cubicBezTo>
                  <a:cubicBezTo>
                    <a:pt x="30480" y="1062301"/>
                    <a:pt x="33020" y="1084570"/>
                    <a:pt x="33020" y="1106839"/>
                  </a:cubicBezTo>
                  <a:cubicBezTo>
                    <a:pt x="33020" y="1130890"/>
                    <a:pt x="33020" y="1154941"/>
                    <a:pt x="31750" y="1179716"/>
                  </a:cubicBezTo>
                  <a:cubicBezTo>
                    <a:pt x="31750" y="1183526"/>
                    <a:pt x="31750" y="1186066"/>
                    <a:pt x="31750" y="1189876"/>
                  </a:cubicBezTo>
                  <a:cubicBezTo>
                    <a:pt x="31750" y="1200036"/>
                    <a:pt x="35560" y="1203846"/>
                    <a:pt x="44450" y="1203846"/>
                  </a:cubicBezTo>
                  <a:cubicBezTo>
                    <a:pt x="103242" y="1203846"/>
                    <a:pt x="222250" y="1205116"/>
                    <a:pt x="332757" y="1205116"/>
                  </a:cubicBezTo>
                  <a:cubicBezTo>
                    <a:pt x="494269" y="1205116"/>
                    <a:pt x="664280" y="1202576"/>
                    <a:pt x="825791" y="1205116"/>
                  </a:cubicBezTo>
                  <a:cubicBezTo>
                    <a:pt x="1089310" y="1208926"/>
                    <a:pt x="1352828" y="1211466"/>
                    <a:pt x="1616346" y="1210196"/>
                  </a:cubicBezTo>
                  <a:cubicBezTo>
                    <a:pt x="1786358" y="1208926"/>
                    <a:pt x="1947869" y="1211466"/>
                    <a:pt x="2117880" y="1211466"/>
                  </a:cubicBezTo>
                  <a:cubicBezTo>
                    <a:pt x="2364397" y="1211466"/>
                    <a:pt x="2610914" y="1210196"/>
                    <a:pt x="2857431" y="1211466"/>
                  </a:cubicBezTo>
                  <a:cubicBezTo>
                    <a:pt x="3222957" y="1212736"/>
                    <a:pt x="7235233" y="1202576"/>
                    <a:pt x="7609259" y="1205116"/>
                  </a:cubicBezTo>
                  <a:cubicBezTo>
                    <a:pt x="7770770" y="1206386"/>
                    <a:pt x="7932281" y="1207656"/>
                    <a:pt x="8085292" y="1207656"/>
                  </a:cubicBezTo>
                  <a:cubicBezTo>
                    <a:pt x="8365811" y="1210196"/>
                    <a:pt x="8637830" y="1206386"/>
                    <a:pt x="8918349" y="1210196"/>
                  </a:cubicBezTo>
                  <a:cubicBezTo>
                    <a:pt x="9147865" y="1212736"/>
                    <a:pt x="9377380" y="1212736"/>
                    <a:pt x="9606897" y="1215276"/>
                  </a:cubicBezTo>
                  <a:cubicBezTo>
                    <a:pt x="9946920" y="1219086"/>
                    <a:pt x="10286944" y="1221626"/>
                    <a:pt x="10626967" y="1222896"/>
                  </a:cubicBezTo>
                  <a:cubicBezTo>
                    <a:pt x="10754475" y="1222896"/>
                    <a:pt x="10787367" y="1221626"/>
                    <a:pt x="10807686" y="1221626"/>
                  </a:cubicBezTo>
                  <a:close/>
                </a:path>
              </a:pathLst>
            </a:custGeom>
            <a:solidFill>
              <a:srgbClr val="FFFFFF"/>
            </a:solidFill>
          </p:spPr>
        </p:sp>
      </p:grpSp>
      <p:grpSp>
        <p:nvGrpSpPr>
          <p:cNvPr id="10" name="Group 18"/>
          <p:cNvGrpSpPr/>
          <p:nvPr/>
        </p:nvGrpSpPr>
        <p:grpSpPr>
          <a:xfrm>
            <a:off x="990600" y="6429641"/>
            <a:ext cx="12232640" cy="2712130"/>
            <a:chOff x="0" y="0"/>
            <a:chExt cx="10825466" cy="1240676"/>
          </a:xfrm>
        </p:grpSpPr>
        <p:sp>
          <p:nvSpPr>
            <p:cNvPr id="11" name="Freeform 19"/>
            <p:cNvSpPr/>
            <p:nvPr/>
          </p:nvSpPr>
          <p:spPr>
            <a:xfrm>
              <a:off x="10160" y="16510"/>
              <a:ext cx="10802606" cy="1212736"/>
            </a:xfrm>
            <a:custGeom>
              <a:avLst/>
              <a:gdLst/>
              <a:ahLst/>
              <a:cxnLst/>
              <a:rect l="l" t="t" r="r" b="b"/>
              <a:pathLst>
                <a:path w="10802606" h="1212736">
                  <a:moveTo>
                    <a:pt x="10802606" y="1212736"/>
                  </a:moveTo>
                  <a:lnTo>
                    <a:pt x="0" y="1205116"/>
                  </a:lnTo>
                  <a:lnTo>
                    <a:pt x="0" y="433835"/>
                  </a:lnTo>
                  <a:lnTo>
                    <a:pt x="17780" y="19050"/>
                  </a:lnTo>
                  <a:lnTo>
                    <a:pt x="5385137" y="0"/>
                  </a:lnTo>
                  <a:lnTo>
                    <a:pt x="10783556" y="5080"/>
                  </a:lnTo>
                  <a:close/>
                </a:path>
              </a:pathLst>
            </a:custGeom>
            <a:solidFill>
              <a:srgbClr val="FFFFFF"/>
            </a:solidFill>
          </p:spPr>
        </p:sp>
        <p:sp>
          <p:nvSpPr>
            <p:cNvPr id="12" name="Freeform 20"/>
            <p:cNvSpPr/>
            <p:nvPr/>
          </p:nvSpPr>
          <p:spPr>
            <a:xfrm>
              <a:off x="-3810" y="0"/>
              <a:ext cx="10831817" cy="1239406"/>
            </a:xfrm>
            <a:custGeom>
              <a:avLst/>
              <a:gdLst/>
              <a:ahLst/>
              <a:cxnLst/>
              <a:rect l="l" t="t" r="r" b="b"/>
              <a:pathLst>
                <a:path w="10831817" h="1239406">
                  <a:moveTo>
                    <a:pt x="10797526" y="21590"/>
                  </a:moveTo>
                  <a:cubicBezTo>
                    <a:pt x="10798796" y="34290"/>
                    <a:pt x="10798796" y="44450"/>
                    <a:pt x="10800067" y="54610"/>
                  </a:cubicBezTo>
                  <a:cubicBezTo>
                    <a:pt x="10802607" y="81569"/>
                    <a:pt x="10803876" y="106510"/>
                    <a:pt x="10806417" y="130561"/>
                  </a:cubicBezTo>
                  <a:cubicBezTo>
                    <a:pt x="10806417" y="165300"/>
                    <a:pt x="10819117" y="850299"/>
                    <a:pt x="10825467" y="885039"/>
                  </a:cubicBezTo>
                  <a:cubicBezTo>
                    <a:pt x="10831817" y="937594"/>
                    <a:pt x="10828007" y="991040"/>
                    <a:pt x="10828007" y="1043595"/>
                  </a:cubicBezTo>
                  <a:cubicBezTo>
                    <a:pt x="10828007" y="1089915"/>
                    <a:pt x="10829276" y="1132671"/>
                    <a:pt x="10830546" y="1178446"/>
                  </a:cubicBezTo>
                  <a:cubicBezTo>
                    <a:pt x="10830546" y="1200036"/>
                    <a:pt x="10830546" y="1214006"/>
                    <a:pt x="10830546" y="1238136"/>
                  </a:cubicBezTo>
                  <a:cubicBezTo>
                    <a:pt x="10807686" y="1238136"/>
                    <a:pt x="10787367" y="1239406"/>
                    <a:pt x="10737474" y="1238136"/>
                  </a:cubicBezTo>
                  <a:cubicBezTo>
                    <a:pt x="10184936" y="1233056"/>
                    <a:pt x="9623897" y="1239406"/>
                    <a:pt x="9071360" y="1234326"/>
                  </a:cubicBezTo>
                  <a:cubicBezTo>
                    <a:pt x="8739836" y="1230516"/>
                    <a:pt x="8416814" y="1233056"/>
                    <a:pt x="8085291" y="1230516"/>
                  </a:cubicBezTo>
                  <a:cubicBezTo>
                    <a:pt x="7932281" y="1229246"/>
                    <a:pt x="7779270" y="1227976"/>
                    <a:pt x="7626259" y="1226706"/>
                  </a:cubicBezTo>
                  <a:cubicBezTo>
                    <a:pt x="7532754" y="1226706"/>
                    <a:pt x="7447747" y="1227976"/>
                    <a:pt x="7354241" y="1227976"/>
                  </a:cubicBezTo>
                  <a:cubicBezTo>
                    <a:pt x="7116225" y="1226706"/>
                    <a:pt x="6461679" y="1227976"/>
                    <a:pt x="6223663" y="1226706"/>
                  </a:cubicBezTo>
                  <a:cubicBezTo>
                    <a:pt x="6053651" y="1225436"/>
                    <a:pt x="2653417" y="1234326"/>
                    <a:pt x="2483405" y="1233056"/>
                  </a:cubicBezTo>
                  <a:cubicBezTo>
                    <a:pt x="2440903" y="1233056"/>
                    <a:pt x="2389899" y="1234326"/>
                    <a:pt x="2347396" y="1234326"/>
                  </a:cubicBezTo>
                  <a:cubicBezTo>
                    <a:pt x="2245389" y="1234326"/>
                    <a:pt x="2151883" y="1235596"/>
                    <a:pt x="2049876" y="1235596"/>
                  </a:cubicBezTo>
                  <a:cubicBezTo>
                    <a:pt x="1794858" y="1235596"/>
                    <a:pt x="1548341" y="1234326"/>
                    <a:pt x="1293324" y="1233056"/>
                  </a:cubicBezTo>
                  <a:cubicBezTo>
                    <a:pt x="1140313" y="1231786"/>
                    <a:pt x="987302" y="1230516"/>
                    <a:pt x="842792" y="1229246"/>
                  </a:cubicBezTo>
                  <a:cubicBezTo>
                    <a:pt x="570774" y="1227976"/>
                    <a:pt x="298755" y="1226706"/>
                    <a:pt x="48260" y="1226706"/>
                  </a:cubicBezTo>
                  <a:cubicBezTo>
                    <a:pt x="38100" y="1226706"/>
                    <a:pt x="29210" y="1226706"/>
                    <a:pt x="19050" y="1225436"/>
                  </a:cubicBezTo>
                  <a:cubicBezTo>
                    <a:pt x="10160" y="1224166"/>
                    <a:pt x="5080" y="1217816"/>
                    <a:pt x="7620" y="1208926"/>
                  </a:cubicBezTo>
                  <a:cubicBezTo>
                    <a:pt x="16510" y="1177210"/>
                    <a:pt x="12700" y="1154941"/>
                    <a:pt x="11430" y="1131781"/>
                  </a:cubicBezTo>
                  <a:cubicBezTo>
                    <a:pt x="10160" y="1084570"/>
                    <a:pt x="6350" y="1038250"/>
                    <a:pt x="7620" y="991040"/>
                  </a:cubicBezTo>
                  <a:cubicBezTo>
                    <a:pt x="5080" y="932249"/>
                    <a:pt x="0" y="204494"/>
                    <a:pt x="7620" y="144813"/>
                  </a:cubicBezTo>
                  <a:cubicBezTo>
                    <a:pt x="8890" y="133233"/>
                    <a:pt x="7620" y="120762"/>
                    <a:pt x="8890" y="109182"/>
                  </a:cubicBezTo>
                  <a:cubicBezTo>
                    <a:pt x="10160" y="90476"/>
                    <a:pt x="12700" y="69989"/>
                    <a:pt x="13970" y="44450"/>
                  </a:cubicBezTo>
                  <a:cubicBezTo>
                    <a:pt x="13970" y="41910"/>
                    <a:pt x="15240" y="39370"/>
                    <a:pt x="16510" y="38100"/>
                  </a:cubicBezTo>
                  <a:cubicBezTo>
                    <a:pt x="38100" y="35560"/>
                    <a:pt x="86240" y="30480"/>
                    <a:pt x="222250" y="29210"/>
                  </a:cubicBezTo>
                  <a:cubicBezTo>
                    <a:pt x="451766" y="25400"/>
                    <a:pt x="681281" y="22860"/>
                    <a:pt x="919298" y="20320"/>
                  </a:cubicBezTo>
                  <a:cubicBezTo>
                    <a:pt x="1080809" y="17780"/>
                    <a:pt x="1242320" y="16510"/>
                    <a:pt x="1395331" y="13970"/>
                  </a:cubicBezTo>
                  <a:cubicBezTo>
                    <a:pt x="1548341" y="11430"/>
                    <a:pt x="1709852" y="8890"/>
                    <a:pt x="1862863" y="8890"/>
                  </a:cubicBezTo>
                  <a:cubicBezTo>
                    <a:pt x="2032875" y="7620"/>
                    <a:pt x="2202886" y="10160"/>
                    <a:pt x="2372898" y="8890"/>
                  </a:cubicBezTo>
                  <a:cubicBezTo>
                    <a:pt x="2585412" y="8890"/>
                    <a:pt x="6436178" y="6350"/>
                    <a:pt x="6648692" y="5080"/>
                  </a:cubicBezTo>
                  <a:cubicBezTo>
                    <a:pt x="6852707" y="3810"/>
                    <a:pt x="7056721" y="2540"/>
                    <a:pt x="7269235" y="2540"/>
                  </a:cubicBezTo>
                  <a:cubicBezTo>
                    <a:pt x="7617759" y="1270"/>
                    <a:pt x="7957783" y="0"/>
                    <a:pt x="8306306" y="0"/>
                  </a:cubicBezTo>
                  <a:cubicBezTo>
                    <a:pt x="8450817" y="0"/>
                    <a:pt x="8603827" y="2540"/>
                    <a:pt x="8748337" y="2540"/>
                  </a:cubicBezTo>
                  <a:cubicBezTo>
                    <a:pt x="9147864" y="3810"/>
                    <a:pt x="9555893" y="5080"/>
                    <a:pt x="9955420" y="7620"/>
                  </a:cubicBezTo>
                  <a:cubicBezTo>
                    <a:pt x="10167935" y="8890"/>
                    <a:pt x="10380449" y="12700"/>
                    <a:pt x="10592964" y="16510"/>
                  </a:cubicBezTo>
                  <a:cubicBezTo>
                    <a:pt x="10643968" y="16510"/>
                    <a:pt x="10694971" y="16510"/>
                    <a:pt x="10737474" y="16510"/>
                  </a:cubicBezTo>
                  <a:cubicBezTo>
                    <a:pt x="10778476" y="17780"/>
                    <a:pt x="10787367" y="20320"/>
                    <a:pt x="10797526" y="21590"/>
                  </a:cubicBezTo>
                  <a:close/>
                  <a:moveTo>
                    <a:pt x="10807686" y="1221626"/>
                  </a:moveTo>
                  <a:cubicBezTo>
                    <a:pt x="10808957" y="1205116"/>
                    <a:pt x="10810226" y="1192416"/>
                    <a:pt x="10810226" y="1179716"/>
                  </a:cubicBezTo>
                  <a:cubicBezTo>
                    <a:pt x="10808957" y="1128218"/>
                    <a:pt x="10807686" y="1081007"/>
                    <a:pt x="10807686" y="1030234"/>
                  </a:cubicBezTo>
                  <a:cubicBezTo>
                    <a:pt x="10807686" y="1007074"/>
                    <a:pt x="10810226" y="983914"/>
                    <a:pt x="10808957" y="960754"/>
                  </a:cubicBezTo>
                  <a:cubicBezTo>
                    <a:pt x="10808957" y="939375"/>
                    <a:pt x="10807686" y="917106"/>
                    <a:pt x="10806417" y="895728"/>
                  </a:cubicBezTo>
                  <a:cubicBezTo>
                    <a:pt x="10801336" y="862770"/>
                    <a:pt x="10789907" y="180443"/>
                    <a:pt x="10789907" y="147485"/>
                  </a:cubicBezTo>
                  <a:cubicBezTo>
                    <a:pt x="10787367" y="119871"/>
                    <a:pt x="10784826" y="91367"/>
                    <a:pt x="10782286" y="63500"/>
                  </a:cubicBezTo>
                  <a:cubicBezTo>
                    <a:pt x="10781017" y="44450"/>
                    <a:pt x="10779747" y="43180"/>
                    <a:pt x="10711973" y="41910"/>
                  </a:cubicBezTo>
                  <a:cubicBezTo>
                    <a:pt x="10686471" y="41910"/>
                    <a:pt x="10669470" y="41910"/>
                    <a:pt x="10643968" y="40640"/>
                  </a:cubicBezTo>
                  <a:cubicBezTo>
                    <a:pt x="10431453" y="36830"/>
                    <a:pt x="10210438" y="31750"/>
                    <a:pt x="9997923" y="30480"/>
                  </a:cubicBezTo>
                  <a:cubicBezTo>
                    <a:pt x="9479387" y="26670"/>
                    <a:pt x="8952351" y="25400"/>
                    <a:pt x="8433816" y="22860"/>
                  </a:cubicBezTo>
                  <a:cubicBezTo>
                    <a:pt x="8357310" y="22860"/>
                    <a:pt x="8272305" y="22860"/>
                    <a:pt x="8195799" y="22860"/>
                  </a:cubicBezTo>
                  <a:cubicBezTo>
                    <a:pt x="8068291" y="22860"/>
                    <a:pt x="7940781" y="22860"/>
                    <a:pt x="7821774" y="22860"/>
                  </a:cubicBezTo>
                  <a:cubicBezTo>
                    <a:pt x="7549755" y="22860"/>
                    <a:pt x="7277736" y="22860"/>
                    <a:pt x="7014218" y="24130"/>
                  </a:cubicBezTo>
                  <a:cubicBezTo>
                    <a:pt x="6784702" y="25400"/>
                    <a:pt x="2916935" y="29210"/>
                    <a:pt x="2687420" y="29210"/>
                  </a:cubicBezTo>
                  <a:cubicBezTo>
                    <a:pt x="2313394" y="29210"/>
                    <a:pt x="1939368" y="26670"/>
                    <a:pt x="1565342" y="33020"/>
                  </a:cubicBezTo>
                  <a:cubicBezTo>
                    <a:pt x="1369829" y="36830"/>
                    <a:pt x="1182816" y="36830"/>
                    <a:pt x="995803" y="38100"/>
                  </a:cubicBezTo>
                  <a:cubicBezTo>
                    <a:pt x="672781" y="41910"/>
                    <a:pt x="349759" y="45720"/>
                    <a:pt x="49530" y="50800"/>
                  </a:cubicBezTo>
                  <a:cubicBezTo>
                    <a:pt x="36830" y="50800"/>
                    <a:pt x="34290" y="53340"/>
                    <a:pt x="33020" y="67316"/>
                  </a:cubicBezTo>
                  <a:cubicBezTo>
                    <a:pt x="31750" y="83350"/>
                    <a:pt x="31750" y="99384"/>
                    <a:pt x="30480" y="115418"/>
                  </a:cubicBezTo>
                  <a:cubicBezTo>
                    <a:pt x="29210" y="142141"/>
                    <a:pt x="26670" y="167973"/>
                    <a:pt x="25400" y="194696"/>
                  </a:cubicBezTo>
                  <a:cubicBezTo>
                    <a:pt x="20320" y="223200"/>
                    <a:pt x="26670" y="919779"/>
                    <a:pt x="29210" y="948283"/>
                  </a:cubicBezTo>
                  <a:cubicBezTo>
                    <a:pt x="29210" y="978569"/>
                    <a:pt x="29210" y="1009746"/>
                    <a:pt x="30480" y="1040032"/>
                  </a:cubicBezTo>
                  <a:cubicBezTo>
                    <a:pt x="30480" y="1062301"/>
                    <a:pt x="33020" y="1084570"/>
                    <a:pt x="33020" y="1106839"/>
                  </a:cubicBezTo>
                  <a:cubicBezTo>
                    <a:pt x="33020" y="1130890"/>
                    <a:pt x="33020" y="1154941"/>
                    <a:pt x="31750" y="1179716"/>
                  </a:cubicBezTo>
                  <a:cubicBezTo>
                    <a:pt x="31750" y="1183526"/>
                    <a:pt x="31750" y="1186066"/>
                    <a:pt x="31750" y="1189876"/>
                  </a:cubicBezTo>
                  <a:cubicBezTo>
                    <a:pt x="31750" y="1200036"/>
                    <a:pt x="35560" y="1203846"/>
                    <a:pt x="44450" y="1203846"/>
                  </a:cubicBezTo>
                  <a:cubicBezTo>
                    <a:pt x="103242" y="1203846"/>
                    <a:pt x="222250" y="1205116"/>
                    <a:pt x="332757" y="1205116"/>
                  </a:cubicBezTo>
                  <a:cubicBezTo>
                    <a:pt x="494269" y="1205116"/>
                    <a:pt x="664280" y="1202576"/>
                    <a:pt x="825791" y="1205116"/>
                  </a:cubicBezTo>
                  <a:cubicBezTo>
                    <a:pt x="1089310" y="1208926"/>
                    <a:pt x="1352828" y="1211466"/>
                    <a:pt x="1616346" y="1210196"/>
                  </a:cubicBezTo>
                  <a:cubicBezTo>
                    <a:pt x="1786358" y="1208926"/>
                    <a:pt x="1947869" y="1211466"/>
                    <a:pt x="2117880" y="1211466"/>
                  </a:cubicBezTo>
                  <a:cubicBezTo>
                    <a:pt x="2364397" y="1211466"/>
                    <a:pt x="2610914" y="1210196"/>
                    <a:pt x="2857431" y="1211466"/>
                  </a:cubicBezTo>
                  <a:cubicBezTo>
                    <a:pt x="3222957" y="1212736"/>
                    <a:pt x="7235233" y="1202576"/>
                    <a:pt x="7609259" y="1205116"/>
                  </a:cubicBezTo>
                  <a:cubicBezTo>
                    <a:pt x="7770770" y="1206386"/>
                    <a:pt x="7932281" y="1207656"/>
                    <a:pt x="8085292" y="1207656"/>
                  </a:cubicBezTo>
                  <a:cubicBezTo>
                    <a:pt x="8365811" y="1210196"/>
                    <a:pt x="8637830" y="1206386"/>
                    <a:pt x="8918349" y="1210196"/>
                  </a:cubicBezTo>
                  <a:cubicBezTo>
                    <a:pt x="9147865" y="1212736"/>
                    <a:pt x="9377380" y="1212736"/>
                    <a:pt x="9606897" y="1215276"/>
                  </a:cubicBezTo>
                  <a:cubicBezTo>
                    <a:pt x="9946920" y="1219086"/>
                    <a:pt x="10286944" y="1221626"/>
                    <a:pt x="10626967" y="1222896"/>
                  </a:cubicBezTo>
                  <a:cubicBezTo>
                    <a:pt x="10754475" y="1222896"/>
                    <a:pt x="10787367" y="1221626"/>
                    <a:pt x="10807686" y="1221626"/>
                  </a:cubicBezTo>
                  <a:close/>
                </a:path>
              </a:pathLst>
            </a:custGeom>
            <a:solidFill>
              <a:srgbClr val="FFFFFF"/>
            </a:solidFill>
          </p:spPr>
        </p:sp>
      </p:grpSp>
      <p:pic>
        <p:nvPicPr>
          <p:cNvPr id="14" name="Picture 29"/>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71328">
            <a:off x="16634321" y="2762520"/>
            <a:ext cx="951579" cy="1018226"/>
          </a:xfrm>
          <a:prstGeom prst="rect">
            <a:avLst/>
          </a:prstGeom>
        </p:spPr>
      </p:pic>
      <p:pic>
        <p:nvPicPr>
          <p:cNvPr id="15" name="Picture 3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633241" y="2529389"/>
            <a:ext cx="766381" cy="1030586"/>
          </a:xfrm>
          <a:prstGeom prst="rect">
            <a:avLst/>
          </a:prstGeom>
        </p:spPr>
      </p:pic>
      <p:sp>
        <p:nvSpPr>
          <p:cNvPr id="16"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NỘI DUNG BÀI HỌC</a:t>
            </a:r>
            <a:endParaRPr lang="en-US" sz="6500" b="1" dirty="0">
              <a:solidFill>
                <a:schemeClr val="bg1"/>
              </a:solidFill>
              <a:latin typeface="Arial" panose="020B0604020202020204" pitchFamily="34" charset="0"/>
              <a:cs typeface="Arial" panose="020B0604020202020204" pitchFamily="34" charset="0"/>
            </a:endParaRPr>
          </a:p>
        </p:txBody>
      </p:sp>
      <p:pic>
        <p:nvPicPr>
          <p:cNvPr id="17" name="Picture 3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601667" y="5962962"/>
            <a:ext cx="766381" cy="1030586"/>
          </a:xfrm>
          <a:prstGeom prst="rect">
            <a:avLst/>
          </a:prstGeom>
        </p:spPr>
      </p:pic>
      <p:pic>
        <p:nvPicPr>
          <p:cNvPr id="1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3511867" y="3840997"/>
            <a:ext cx="4276930" cy="5297998"/>
          </a:xfrm>
          <a:prstGeom prst="rect">
            <a:avLst/>
          </a:prstGeom>
        </p:spPr>
      </p:pic>
      <p:sp>
        <p:nvSpPr>
          <p:cNvPr id="19" name="Rectangle 18"/>
          <p:cNvSpPr/>
          <p:nvPr/>
        </p:nvSpPr>
        <p:spPr>
          <a:xfrm>
            <a:off x="969605" y="3844895"/>
            <a:ext cx="12300461" cy="1184876"/>
          </a:xfrm>
          <a:prstGeom prst="rect">
            <a:avLst/>
          </a:prstGeom>
        </p:spPr>
        <p:txBody>
          <a:bodyPr wrap="square" anchor="ctr">
            <a:spAutoFit/>
          </a:bodyPr>
          <a:lstStyle/>
          <a:p>
            <a:pPr algn="ctr">
              <a:lnSpc>
                <a:spcPct val="150000"/>
              </a:lnSpc>
              <a:spcAft>
                <a:spcPts val="0"/>
              </a:spcAft>
            </a:pPr>
            <a:r>
              <a:rPr lang="fr-FR" sz="5400" b="1" dirty="0">
                <a:solidFill>
                  <a:srgbClr val="5F9A80"/>
                </a:solidFill>
                <a:latin typeface="Arial" panose="020B0604020202020204" pitchFamily="34" charset="0"/>
                <a:ea typeface="Times New Roman" panose="02020603050405020304" pitchFamily="18" charset="0"/>
                <a:cs typeface="Arial" panose="020B0604020202020204" pitchFamily="34" charset="0"/>
              </a:rPr>
              <a:t>I</a:t>
            </a:r>
            <a:r>
              <a:rPr lang="vi-VN" sz="5400" b="1" dirty="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Các</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cấp</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tổ</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chức</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của</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thế</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giới</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sống</a:t>
            </a:r>
            <a:endParaRPr lang="en-US" sz="5400" dirty="0">
              <a:solidFill>
                <a:srgbClr val="5F9A80"/>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984517" y="6657856"/>
            <a:ext cx="12208243" cy="2252924"/>
          </a:xfrm>
          <a:prstGeom prst="rect">
            <a:avLst/>
          </a:prstGeom>
        </p:spPr>
        <p:txBody>
          <a:bodyPr wrap="square" anchor="ctr">
            <a:spAutoFit/>
          </a:bodyPr>
          <a:lstStyle/>
          <a:p>
            <a:pPr algn="ctr">
              <a:lnSpc>
                <a:spcPct val="130000"/>
              </a:lnSpc>
              <a:spcAft>
                <a:spcPts val="0"/>
              </a:spcAft>
            </a:pPr>
            <a:r>
              <a:rPr lang="fr-FR"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II</a:t>
            </a:r>
            <a:r>
              <a:rPr lang="vi-VN" sz="5400" b="1" dirty="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Đặc</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điểm</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chung</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của</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các</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cấp</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30000"/>
              </a:lnSpc>
              <a:spcAft>
                <a:spcPts val="0"/>
              </a:spcAft>
            </a:pP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tổ</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chức</a:t>
            </a:r>
            <a:r>
              <a:rPr lang="en-US" sz="5400" b="1" dirty="0" smtClean="0">
                <a:solidFill>
                  <a:srgbClr val="5F9A80"/>
                </a:solidFill>
                <a:latin typeface="Arial" panose="020B0604020202020204" pitchFamily="34" charset="0"/>
                <a:ea typeface="Times New Roman" panose="02020603050405020304" pitchFamily="18" charset="0"/>
                <a:cs typeface="Arial" panose="020B0604020202020204" pitchFamily="34" charset="0"/>
              </a:rPr>
              <a:t> </a:t>
            </a:r>
            <a:r>
              <a:rPr lang="en-US" sz="5400" b="1" dirty="0" err="1" smtClean="0">
                <a:solidFill>
                  <a:srgbClr val="5F9A80"/>
                </a:solidFill>
                <a:latin typeface="Arial" panose="020B0604020202020204" pitchFamily="34" charset="0"/>
                <a:ea typeface="Times New Roman" panose="02020603050405020304" pitchFamily="18" charset="0"/>
                <a:cs typeface="Arial" panose="020B0604020202020204" pitchFamily="34" charset="0"/>
              </a:rPr>
              <a:t>sống</a:t>
            </a:r>
            <a:endParaRPr lang="en-US" sz="5400" dirty="0">
              <a:solidFill>
                <a:srgbClr val="5F9A8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0" name="Group 4"/>
          <p:cNvGrpSpPr/>
          <p:nvPr/>
        </p:nvGrpSpPr>
        <p:grpSpPr>
          <a:xfrm>
            <a:off x="1295400" y="2400300"/>
            <a:ext cx="12020264" cy="7208808"/>
            <a:chOff x="-4143" y="170238"/>
            <a:chExt cx="4577670" cy="1403071"/>
          </a:xfrm>
        </p:grpSpPr>
        <p:grpSp>
          <p:nvGrpSpPr>
            <p:cNvPr id="11" name="Group 5"/>
            <p:cNvGrpSpPr/>
            <p:nvPr/>
          </p:nvGrpSpPr>
          <p:grpSpPr>
            <a:xfrm>
              <a:off x="-4143" y="270119"/>
              <a:ext cx="4577670" cy="1303190"/>
              <a:chOff x="-3810" y="0"/>
              <a:chExt cx="4210212" cy="1198580"/>
            </a:xfrm>
          </p:grpSpPr>
          <p:sp>
            <p:nvSpPr>
              <p:cNvPr id="14" name="Freeform 6"/>
              <p:cNvSpPr/>
              <p:nvPr/>
            </p:nvSpPr>
            <p:spPr>
              <a:xfrm>
                <a:off x="10160" y="16510"/>
                <a:ext cx="4181002" cy="1171910"/>
              </a:xfrm>
              <a:custGeom>
                <a:avLst/>
                <a:gdLst/>
                <a:ahLst/>
                <a:cxnLst/>
                <a:rect l="l" t="t" r="r" b="b"/>
                <a:pathLst>
                  <a:path w="4181002" h="1171910">
                    <a:moveTo>
                      <a:pt x="4181002" y="1171910"/>
                    </a:moveTo>
                    <a:lnTo>
                      <a:pt x="0" y="1164290"/>
                    </a:lnTo>
                    <a:lnTo>
                      <a:pt x="0" y="419676"/>
                    </a:lnTo>
                    <a:lnTo>
                      <a:pt x="17780" y="19050"/>
                    </a:lnTo>
                    <a:lnTo>
                      <a:pt x="2082847" y="0"/>
                    </a:lnTo>
                    <a:lnTo>
                      <a:pt x="4161952" y="5080"/>
                    </a:lnTo>
                    <a:close/>
                  </a:path>
                </a:pathLst>
              </a:custGeom>
              <a:solidFill>
                <a:srgbClr val="FFFFFF"/>
              </a:solidFill>
            </p:spPr>
          </p:sp>
          <p:sp>
            <p:nvSpPr>
              <p:cNvPr id="17" name="Freeform 7"/>
              <p:cNvSpPr/>
              <p:nvPr/>
            </p:nvSpPr>
            <p:spPr>
              <a:xfrm>
                <a:off x="-3810" y="0"/>
                <a:ext cx="4210212" cy="1198580"/>
              </a:xfrm>
              <a:custGeom>
                <a:avLst/>
                <a:gdLst/>
                <a:ahLst/>
                <a:cxnLst/>
                <a:rect l="l" t="t" r="r" b="b"/>
                <a:pathLst>
                  <a:path w="4210212" h="1198580">
                    <a:moveTo>
                      <a:pt x="4175922" y="21590"/>
                    </a:moveTo>
                    <a:cubicBezTo>
                      <a:pt x="4177192" y="34290"/>
                      <a:pt x="4177192" y="44450"/>
                      <a:pt x="4178462" y="54610"/>
                    </a:cubicBezTo>
                    <a:cubicBezTo>
                      <a:pt x="4181002" y="80937"/>
                      <a:pt x="4182272" y="104963"/>
                      <a:pt x="4184812" y="128132"/>
                    </a:cubicBezTo>
                    <a:cubicBezTo>
                      <a:pt x="4184812" y="161597"/>
                      <a:pt x="4197512" y="821468"/>
                      <a:pt x="4203862" y="854934"/>
                    </a:cubicBezTo>
                    <a:cubicBezTo>
                      <a:pt x="4210212" y="905561"/>
                      <a:pt x="4206402" y="957047"/>
                      <a:pt x="4206402" y="1007674"/>
                    </a:cubicBezTo>
                    <a:cubicBezTo>
                      <a:pt x="4206402" y="1052294"/>
                      <a:pt x="4207672" y="1093483"/>
                      <a:pt x="4208942" y="1137620"/>
                    </a:cubicBezTo>
                    <a:cubicBezTo>
                      <a:pt x="4208942" y="1159210"/>
                      <a:pt x="4208942" y="1173180"/>
                      <a:pt x="4208942" y="1197310"/>
                    </a:cubicBezTo>
                    <a:cubicBezTo>
                      <a:pt x="4186081" y="1197310"/>
                      <a:pt x="4165762" y="1198580"/>
                      <a:pt x="4137347" y="1197310"/>
                    </a:cubicBezTo>
                    <a:cubicBezTo>
                      <a:pt x="3926145" y="1192230"/>
                      <a:pt x="3711695" y="1198580"/>
                      <a:pt x="3500493" y="1193500"/>
                    </a:cubicBezTo>
                    <a:cubicBezTo>
                      <a:pt x="3373773" y="1189690"/>
                      <a:pt x="3250301" y="1192230"/>
                      <a:pt x="3123580" y="1189690"/>
                    </a:cubicBezTo>
                    <a:cubicBezTo>
                      <a:pt x="3065094" y="1188420"/>
                      <a:pt x="3006607" y="1187150"/>
                      <a:pt x="2948121" y="1185880"/>
                    </a:cubicBezTo>
                    <a:cubicBezTo>
                      <a:pt x="2912379" y="1185880"/>
                      <a:pt x="2879887" y="1187150"/>
                      <a:pt x="2844145" y="1187150"/>
                    </a:cubicBezTo>
                    <a:cubicBezTo>
                      <a:pt x="2753166" y="1185880"/>
                      <a:pt x="2502974" y="1187150"/>
                      <a:pt x="2411994" y="1185880"/>
                    </a:cubicBezTo>
                    <a:cubicBezTo>
                      <a:pt x="2347009" y="1184610"/>
                      <a:pt x="1047309" y="1193500"/>
                      <a:pt x="982324" y="1192230"/>
                    </a:cubicBezTo>
                    <a:cubicBezTo>
                      <a:pt x="966078" y="1192230"/>
                      <a:pt x="946582" y="1193500"/>
                      <a:pt x="930336" y="1193500"/>
                    </a:cubicBezTo>
                    <a:cubicBezTo>
                      <a:pt x="891345" y="1193500"/>
                      <a:pt x="855603" y="1194770"/>
                      <a:pt x="816612" y="1194770"/>
                    </a:cubicBezTo>
                    <a:cubicBezTo>
                      <a:pt x="719135" y="1194770"/>
                      <a:pt x="624906" y="1193500"/>
                      <a:pt x="527429" y="1192230"/>
                    </a:cubicBezTo>
                    <a:cubicBezTo>
                      <a:pt x="468942" y="1190960"/>
                      <a:pt x="410456" y="1189690"/>
                      <a:pt x="355219" y="1188420"/>
                    </a:cubicBezTo>
                    <a:cubicBezTo>
                      <a:pt x="251243" y="1187150"/>
                      <a:pt x="147267" y="1185880"/>
                      <a:pt x="48260" y="1185880"/>
                    </a:cubicBezTo>
                    <a:cubicBezTo>
                      <a:pt x="38100" y="1185880"/>
                      <a:pt x="29210" y="1185880"/>
                      <a:pt x="19050" y="1184610"/>
                    </a:cubicBezTo>
                    <a:cubicBezTo>
                      <a:pt x="10160" y="1183340"/>
                      <a:pt x="5080" y="1176990"/>
                      <a:pt x="7620" y="1168100"/>
                    </a:cubicBezTo>
                    <a:cubicBezTo>
                      <a:pt x="16510" y="1136387"/>
                      <a:pt x="12700" y="1114935"/>
                      <a:pt x="11430" y="1092625"/>
                    </a:cubicBezTo>
                    <a:cubicBezTo>
                      <a:pt x="10160" y="1047146"/>
                      <a:pt x="6350" y="1002525"/>
                      <a:pt x="7620" y="957047"/>
                    </a:cubicBezTo>
                    <a:cubicBezTo>
                      <a:pt x="5080" y="900413"/>
                      <a:pt x="0" y="199353"/>
                      <a:pt x="7620" y="141861"/>
                    </a:cubicBezTo>
                    <a:cubicBezTo>
                      <a:pt x="8890" y="130706"/>
                      <a:pt x="7620" y="118693"/>
                      <a:pt x="8890" y="107538"/>
                    </a:cubicBezTo>
                    <a:cubicBezTo>
                      <a:pt x="10160" y="89518"/>
                      <a:pt x="12700" y="69782"/>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6"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180800"/>
                    </a:moveTo>
                    <a:cubicBezTo>
                      <a:pt x="4187352" y="1164290"/>
                      <a:pt x="4188622" y="1151590"/>
                      <a:pt x="4188622" y="1138890"/>
                    </a:cubicBezTo>
                    <a:cubicBezTo>
                      <a:pt x="4187352" y="1089192"/>
                      <a:pt x="4186082" y="1043714"/>
                      <a:pt x="4186082" y="994803"/>
                    </a:cubicBezTo>
                    <a:cubicBezTo>
                      <a:pt x="4186082" y="972492"/>
                      <a:pt x="4188622" y="950182"/>
                      <a:pt x="4187352" y="927872"/>
                    </a:cubicBezTo>
                    <a:cubicBezTo>
                      <a:pt x="4187352" y="907277"/>
                      <a:pt x="4186082" y="885825"/>
                      <a:pt x="4184812" y="865231"/>
                    </a:cubicBezTo>
                    <a:cubicBezTo>
                      <a:pt x="4179732" y="833482"/>
                      <a:pt x="4168302" y="176185"/>
                      <a:pt x="4168302" y="144436"/>
                    </a:cubicBezTo>
                    <a:cubicBezTo>
                      <a:pt x="4165762" y="117835"/>
                      <a:pt x="4163222" y="90376"/>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7207"/>
                    </a:cubicBezTo>
                    <a:cubicBezTo>
                      <a:pt x="31750" y="82653"/>
                      <a:pt x="31750" y="98099"/>
                      <a:pt x="30480" y="113544"/>
                    </a:cubicBezTo>
                    <a:cubicBezTo>
                      <a:pt x="29210" y="139287"/>
                      <a:pt x="26670" y="164172"/>
                      <a:pt x="25400" y="189914"/>
                    </a:cubicBezTo>
                    <a:cubicBezTo>
                      <a:pt x="20320" y="217373"/>
                      <a:pt x="26670" y="888399"/>
                      <a:pt x="29210" y="915858"/>
                    </a:cubicBezTo>
                    <a:cubicBezTo>
                      <a:pt x="29210" y="945033"/>
                      <a:pt x="29210" y="975066"/>
                      <a:pt x="30480" y="1004242"/>
                    </a:cubicBezTo>
                    <a:cubicBezTo>
                      <a:pt x="30480" y="1025694"/>
                      <a:pt x="33020" y="1047146"/>
                      <a:pt x="33020" y="1068598"/>
                    </a:cubicBezTo>
                    <a:cubicBezTo>
                      <a:pt x="33020" y="1091767"/>
                      <a:pt x="33020" y="1114935"/>
                      <a:pt x="31750" y="1138890"/>
                    </a:cubicBezTo>
                    <a:cubicBezTo>
                      <a:pt x="31750" y="1142700"/>
                      <a:pt x="31750" y="1145240"/>
                      <a:pt x="31750" y="1149050"/>
                    </a:cubicBezTo>
                    <a:cubicBezTo>
                      <a:pt x="31750" y="1159210"/>
                      <a:pt x="35560" y="1163020"/>
                      <a:pt x="44450" y="1163020"/>
                    </a:cubicBezTo>
                    <a:cubicBezTo>
                      <a:pt x="72534" y="1163020"/>
                      <a:pt x="118023" y="1164290"/>
                      <a:pt x="160264" y="1164290"/>
                    </a:cubicBezTo>
                    <a:cubicBezTo>
                      <a:pt x="221999" y="1164290"/>
                      <a:pt x="286984" y="1161750"/>
                      <a:pt x="348720" y="1164290"/>
                    </a:cubicBezTo>
                    <a:cubicBezTo>
                      <a:pt x="449447" y="1168100"/>
                      <a:pt x="550174" y="1170640"/>
                      <a:pt x="650901" y="1169370"/>
                    </a:cubicBezTo>
                    <a:cubicBezTo>
                      <a:pt x="715886" y="1168100"/>
                      <a:pt x="777621" y="1170640"/>
                      <a:pt x="842606" y="1170640"/>
                    </a:cubicBezTo>
                    <a:cubicBezTo>
                      <a:pt x="936835" y="1170640"/>
                      <a:pt x="1031063" y="1169370"/>
                      <a:pt x="1125291" y="1170640"/>
                    </a:cubicBezTo>
                    <a:cubicBezTo>
                      <a:pt x="1265009" y="1171910"/>
                      <a:pt x="2798655" y="1161750"/>
                      <a:pt x="2941622" y="1164290"/>
                    </a:cubicBezTo>
                    <a:cubicBezTo>
                      <a:pt x="3003358" y="1165560"/>
                      <a:pt x="3065094" y="1166830"/>
                      <a:pt x="3123580" y="1166830"/>
                    </a:cubicBezTo>
                    <a:cubicBezTo>
                      <a:pt x="3230806" y="1169370"/>
                      <a:pt x="3334782" y="1165560"/>
                      <a:pt x="3442007" y="1169370"/>
                    </a:cubicBezTo>
                    <a:cubicBezTo>
                      <a:pt x="3529737" y="1171910"/>
                      <a:pt x="3617467" y="1171910"/>
                      <a:pt x="3705196" y="1174450"/>
                    </a:cubicBezTo>
                    <a:cubicBezTo>
                      <a:pt x="3835166" y="1178260"/>
                      <a:pt x="3965136" y="1180800"/>
                      <a:pt x="4095106" y="1182070"/>
                    </a:cubicBezTo>
                    <a:cubicBezTo>
                      <a:pt x="4143845" y="1182070"/>
                      <a:pt x="4165762" y="1180800"/>
                      <a:pt x="4186082" y="1180800"/>
                    </a:cubicBezTo>
                    <a:close/>
                  </a:path>
                </a:pathLst>
              </a:custGeom>
              <a:solidFill>
                <a:srgbClr val="FFFFFF"/>
              </a:solidFill>
            </p:spPr>
          </p:sp>
        </p:grpSp>
        <p:pic>
          <p:nvPicPr>
            <p:cNvPr id="13" name="Picture 9"/>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1343">
              <a:off x="1364393" y="170238"/>
              <a:ext cx="1377986" cy="206385"/>
            </a:xfrm>
            <a:prstGeom prst="rect">
              <a:avLst/>
            </a:prstGeom>
          </p:spPr>
        </p:pic>
      </p:grpSp>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1025922"/>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3. </a:t>
            </a:r>
            <a:r>
              <a:rPr lang="en-US" sz="6500" b="1" dirty="0" err="1" smtClean="0">
                <a:solidFill>
                  <a:schemeClr val="bg1"/>
                </a:solidFill>
                <a:latin typeface="Arial" panose="020B0604020202020204" pitchFamily="34" charset="0"/>
                <a:cs typeface="Arial" panose="020B0604020202020204" pitchFamily="34" charset="0"/>
              </a:rPr>
              <a:t>Thế</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giới</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sống</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liên</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tục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tiến</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hoá</a:t>
            </a:r>
            <a:endParaRPr lang="en-US" sz="65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572458" y="3385159"/>
            <a:ext cx="11462521" cy="5632311"/>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000" dirty="0"/>
              <a:t>Môi trường sống luôn có những biến đổi buộc sinh vật phải có sự thích nghỉ để tồn </a:t>
            </a:r>
            <a:r>
              <a:rPr lang="vi-VN" sz="4000" dirty="0" smtClean="0"/>
              <a:t>tại</a:t>
            </a:r>
            <a:r>
              <a:rPr lang="vi-VN" sz="4000" b="1" dirty="0"/>
              <a:t> → </a:t>
            </a:r>
            <a:r>
              <a:rPr lang="en-US" sz="4000" dirty="0" smtClean="0">
                <a:latin typeface="Arial" panose="020B0604020202020204" pitchFamily="34" charset="0"/>
                <a:cs typeface="Arial" panose="020B0604020202020204" pitchFamily="34" charset="0"/>
              </a:rPr>
              <a:t>Q</a:t>
            </a:r>
            <a:r>
              <a:rPr lang="vi-VN" sz="4000" dirty="0"/>
              <a:t>uá trình chọn lọc tự nhiên.</a:t>
            </a:r>
            <a:endParaRPr lang="en-US" sz="4000" dirty="0"/>
          </a:p>
          <a:p>
            <a:pPr algn="just">
              <a:lnSpc>
                <a:spcPct val="150000"/>
              </a:lnSpc>
            </a:pPr>
            <a:r>
              <a:rPr lang="vi-VN" sz="4000" b="1" dirty="0" smtClean="0"/>
              <a:t>→</a:t>
            </a:r>
            <a:r>
              <a:rPr lang="en-US" sz="4000" dirty="0" smtClean="0"/>
              <a:t> </a:t>
            </a:r>
            <a:r>
              <a:rPr lang="vi-VN" sz="4000" dirty="0" smtClean="0"/>
              <a:t>Các </a:t>
            </a:r>
            <a:r>
              <a:rPr lang="vi-VN" sz="4000" dirty="0"/>
              <a:t>loài sinh vật luôn có sự tiến </a:t>
            </a:r>
            <a:r>
              <a:rPr lang="vi-VN" sz="4000" dirty="0" smtClean="0"/>
              <a:t>hoá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vi-VN" sz="4000" dirty="0" smtClean="0">
                <a:latin typeface="Arial" panose="020B0604020202020204" pitchFamily="34" charset="0"/>
                <a:cs typeface="Arial" panose="020B0604020202020204" pitchFamily="34" charset="0"/>
              </a:rPr>
              <a:t> </a:t>
            </a:r>
            <a:r>
              <a:rPr lang="vi-VN" sz="4000" dirty="0"/>
              <a:t>tạo nên thế giới sống vô cùng đa dạng, phong phú ngày nay.</a:t>
            </a:r>
            <a:endParaRPr lang="en-US" sz="4000" dirty="0">
              <a:ea typeface="Times New Roman" panose="02020603050405020304" pitchFamily="18" charset="0"/>
            </a:endParaRPr>
          </a:p>
        </p:txBody>
      </p:sp>
      <p:pic>
        <p:nvPicPr>
          <p:cNvPr id="18"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325600" y="2552700"/>
            <a:ext cx="2268776" cy="7297231"/>
          </a:xfrm>
          <a:prstGeom prst="rect">
            <a:avLst/>
          </a:prstGeom>
        </p:spPr>
      </p:pic>
    </p:spTree>
    <p:extLst>
      <p:ext uri="{BB962C8B-B14F-4D97-AF65-F5344CB8AC3E}">
        <p14:creationId xmlns:p14="http://schemas.microsoft.com/office/powerpoint/2010/main" val="206235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grpSp>
        <p:nvGrpSpPr>
          <p:cNvPr id="4" name="Group 4"/>
          <p:cNvGrpSpPr/>
          <p:nvPr/>
        </p:nvGrpSpPr>
        <p:grpSpPr>
          <a:xfrm>
            <a:off x="2286000" y="2764696"/>
            <a:ext cx="13792200" cy="5024717"/>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6" name="Group 11"/>
          <p:cNvGrpSpPr/>
          <p:nvPr/>
        </p:nvGrpSpPr>
        <p:grpSpPr>
          <a:xfrm>
            <a:off x="3144738" y="1955833"/>
            <a:ext cx="1624683" cy="1665615"/>
            <a:chOff x="0" y="0"/>
            <a:chExt cx="2771140" cy="2840956"/>
          </a:xfrm>
          <a:solidFill>
            <a:schemeClr val="accent5">
              <a:lumMod val="75000"/>
            </a:schemeClr>
          </a:solidFill>
        </p:grpSpPr>
        <p:sp>
          <p:nvSpPr>
            <p:cNvPr id="7" name="Freeform 12"/>
            <p:cNvSpPr/>
            <p:nvPr/>
          </p:nvSpPr>
          <p:spPr>
            <a:xfrm>
              <a:off x="0" y="0"/>
              <a:ext cx="2771140" cy="2840956"/>
            </a:xfrm>
            <a:custGeom>
              <a:avLst/>
              <a:gdLst/>
              <a:ahLst/>
              <a:cxnLst/>
              <a:rect l="l" t="t" r="r" b="b"/>
              <a:pathLst>
                <a:path w="2771140" h="2840956">
                  <a:moveTo>
                    <a:pt x="0" y="0"/>
                  </a:moveTo>
                  <a:lnTo>
                    <a:pt x="0" y="1937986"/>
                  </a:lnTo>
                  <a:lnTo>
                    <a:pt x="1384300" y="2840956"/>
                  </a:lnTo>
                  <a:lnTo>
                    <a:pt x="2771140" y="1937986"/>
                  </a:lnTo>
                  <a:lnTo>
                    <a:pt x="2771140" y="0"/>
                  </a:lnTo>
                  <a:close/>
                </a:path>
              </a:pathLst>
            </a:custGeom>
            <a:grpFill/>
          </p:spPr>
          <p:style>
            <a:lnRef idx="0">
              <a:schemeClr val="accent6"/>
            </a:lnRef>
            <a:fillRef idx="3">
              <a:schemeClr val="accent6"/>
            </a:fillRef>
            <a:effectRef idx="3">
              <a:schemeClr val="accent6"/>
            </a:effectRef>
            <a:fontRef idx="minor">
              <a:schemeClr val="lt1"/>
            </a:fontRef>
          </p:style>
        </p:sp>
      </p:grpSp>
      <p:sp>
        <p:nvSpPr>
          <p:cNvPr id="8" name="Rectangle 7"/>
          <p:cNvSpPr/>
          <p:nvPr/>
        </p:nvSpPr>
        <p:spPr>
          <a:xfrm>
            <a:off x="2781300" y="4469140"/>
            <a:ext cx="12801600" cy="1615827"/>
          </a:xfrm>
          <a:prstGeom prst="rect">
            <a:avLst/>
          </a:prstGeom>
        </p:spPr>
        <p:txBody>
          <a:bodyPr wrap="square" anchor="ctr">
            <a:spAutoFit/>
          </a:bodyPr>
          <a:lstStyle/>
          <a:p>
            <a:pPr algn="ctr">
              <a:lnSpc>
                <a:spcPct val="130000"/>
              </a:lnSpc>
              <a:spcAft>
                <a:spcPts val="0"/>
              </a:spcAft>
            </a:pP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LUYỆN TẬP</a:t>
            </a:r>
            <a:endParaRPr lang="en-US" sz="85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3"/>
              </a:ext>
            </a:extLst>
          </a:blip>
          <a:srcRect/>
          <a:stretch>
            <a:fillRect/>
          </a:stretch>
        </p:blipFill>
        <p:spPr>
          <a:xfrm>
            <a:off x="14016300" y="5661197"/>
            <a:ext cx="3133199" cy="3832660"/>
          </a:xfrm>
          <a:prstGeom prst="rect">
            <a:avLst/>
          </a:prstGeom>
        </p:spPr>
      </p:pic>
      <p:pic>
        <p:nvPicPr>
          <p:cNvPr id="13" name="Picture 17"/>
          <p:cNvPicPr>
            <a:picLocks noChangeAspect="1"/>
          </p:cNvPicPr>
          <p:nvPr/>
        </p:nvPicPr>
        <p:blipFill>
          <a:blip r:embed="rId54">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391615" y="6193418"/>
            <a:ext cx="2779369" cy="2647348"/>
          </a:xfrm>
          <a:prstGeom prst="rect">
            <a:avLst/>
          </a:prstGeom>
        </p:spPr>
      </p:pic>
    </p:spTree>
    <p:extLst>
      <p:ext uri="{BB962C8B-B14F-4D97-AF65-F5344CB8AC3E}">
        <p14:creationId xmlns:p14="http://schemas.microsoft.com/office/powerpoint/2010/main" val="117438708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5275" y="-3463800"/>
            <a:ext cx="1586086" cy="9768569"/>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6038656" y="377777"/>
            <a:ext cx="1840653" cy="1840653"/>
          </a:xfrm>
          <a:prstGeom prst="rect">
            <a:avLst/>
          </a:prstGeom>
        </p:spPr>
      </p:pic>
      <p:sp>
        <p:nvSpPr>
          <p:cNvPr id="24" name="TextBox 23"/>
          <p:cNvSpPr txBox="1"/>
          <p:nvPr/>
        </p:nvSpPr>
        <p:spPr>
          <a:xfrm>
            <a:off x="-29960" y="1028069"/>
            <a:ext cx="9036556" cy="784830"/>
          </a:xfrm>
          <a:prstGeom prst="rect">
            <a:avLst/>
          </a:prstGeom>
          <a:noFill/>
        </p:spPr>
        <p:txBody>
          <a:bodyPr wrap="square" rtlCol="0">
            <a:spAutoFit/>
          </a:bodyPr>
          <a:lstStyle/>
          <a:p>
            <a:pPr algn="ctr"/>
            <a:r>
              <a:rPr lang="en-US" sz="4500" b="1" i="1" dirty="0" err="1" smtClean="0">
                <a:latin typeface="Arial" panose="020B0604020202020204" pitchFamily="34" charset="0"/>
                <a:cs typeface="Arial" panose="020B0604020202020204" pitchFamily="34" charset="0"/>
              </a:rPr>
              <a:t>Nhiệm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vụ</a:t>
            </a:r>
            <a:r>
              <a:rPr lang="en-US" sz="4500" b="1" i="1" dirty="0" smtClean="0">
                <a:latin typeface="Arial" panose="020B0604020202020204" pitchFamily="34" charset="0"/>
                <a:cs typeface="Arial" panose="020B0604020202020204" pitchFamily="34" charset="0"/>
              </a:rPr>
              <a:t> 1: </a:t>
            </a:r>
            <a:r>
              <a:rPr lang="en-US" sz="4500" b="1" i="1" dirty="0" err="1" smtClean="0">
                <a:latin typeface="Arial" panose="020B0604020202020204" pitchFamily="34" charset="0"/>
                <a:cs typeface="Arial" panose="020B0604020202020204" pitchFamily="34" charset="0"/>
              </a:rPr>
              <a:t>Làm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bài</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tập</a:t>
            </a:r>
            <a:r>
              <a:rPr lang="en-US" sz="4500" b="1" i="1" dirty="0" smtClean="0">
                <a:latin typeface="Arial" panose="020B0604020202020204" pitchFamily="34" charset="0"/>
                <a:cs typeface="Arial" panose="020B0604020202020204" pitchFamily="34" charset="0"/>
              </a:rPr>
              <a:t> SGK</a:t>
            </a:r>
            <a:endParaRPr lang="en-US" sz="4500" b="1" i="1" dirty="0">
              <a:latin typeface="Arial" panose="020B0604020202020204" pitchFamily="34" charset="0"/>
              <a:cs typeface="Arial" panose="020B0604020202020204" pitchFamily="34" charset="0"/>
            </a:endParaRPr>
          </a:p>
        </p:txBody>
      </p:sp>
      <p:pic>
        <p:nvPicPr>
          <p:cNvPr id="25" name="Picture 5"/>
          <p:cNvPicPr>
            <a:picLocks noChangeAspect="1"/>
          </p:cNvPicPr>
          <p:nvPr/>
        </p:nvPicPr>
        <p:blipFill rotWithShape="1">
          <a:blip r:embed="rId6"/>
          <a:srcRect t="7519" b="49269"/>
          <a:stretch/>
        </p:blipFill>
        <p:spPr>
          <a:xfrm>
            <a:off x="1279794" y="2400720"/>
            <a:ext cx="15453604" cy="7560392"/>
          </a:xfrm>
          <a:prstGeom prst="rect">
            <a:avLst/>
          </a:prstGeom>
        </p:spPr>
      </p:pic>
      <p:sp>
        <p:nvSpPr>
          <p:cNvPr id="26" name="Rectangle 25"/>
          <p:cNvSpPr/>
          <p:nvPr/>
        </p:nvSpPr>
        <p:spPr>
          <a:xfrm>
            <a:off x="1828434" y="2803889"/>
            <a:ext cx="14356324" cy="6795707"/>
          </a:xfrm>
          <a:prstGeom prst="rect">
            <a:avLst/>
          </a:prstGeom>
        </p:spPr>
        <p:txBody>
          <a:bodyPr wrap="square">
            <a:spAutoFit/>
          </a:bodyPr>
          <a:lstStyle/>
          <a:p>
            <a:pPr algn="just">
              <a:lnSpc>
                <a:spcPct val="140000"/>
              </a:lnSpc>
              <a:spcBef>
                <a:spcPts val="300"/>
              </a:spcBef>
              <a:spcAft>
                <a:spcPts val="300"/>
              </a:spcAft>
            </a:pPr>
            <a:r>
              <a:rPr lang="vi-VN" sz="3800" dirty="0">
                <a:ea typeface="Times New Roman" panose="02020603050405020304" pitchFamily="18" charset="0"/>
              </a:rPr>
              <a:t>Ở một loài chim, ban đầu có 10 000 cá thể sống ở vùng (A), sau 5 năm, quần thể này đạt số lượng 30 000 cá thể. Với số lượng cá thể tăng nhanh dẫn đến nguồn thức ăn trong môi trường bị khan hiếm. Do điều kiện sống khó khăn nên đã có 15 000 cá thể di cư sang vùng (B) để tìm môi trường sống mới. </a:t>
            </a:r>
            <a:endParaRPr lang="en-US" sz="3800" dirty="0">
              <a:ea typeface="Times New Roman" panose="02020603050405020304" pitchFamily="18" charset="0"/>
            </a:endParaRPr>
          </a:p>
          <a:p>
            <a:pPr algn="just">
              <a:lnSpc>
                <a:spcPct val="140000"/>
              </a:lnSpc>
              <a:spcBef>
                <a:spcPts val="300"/>
              </a:spcBef>
              <a:spcAft>
                <a:spcPts val="300"/>
              </a:spcAft>
            </a:pPr>
            <a:r>
              <a:rPr lang="vi-VN" sz="3800" b="1" dirty="0">
                <a:ea typeface="Times New Roman" panose="02020603050405020304" pitchFamily="18" charset="0"/>
              </a:rPr>
              <a:t>1. </a:t>
            </a:r>
            <a:r>
              <a:rPr lang="vi-VN" sz="3800" dirty="0">
                <a:ea typeface="Times New Roman" panose="02020603050405020304" pitchFamily="18" charset="0"/>
              </a:rPr>
              <a:t>Sự di cư của các cá thể chim liên quan đến đặc điểm nào của cấp độ tổ chức sống? </a:t>
            </a:r>
            <a:endParaRPr lang="en-US" sz="3800" dirty="0">
              <a:ea typeface="Times New Roman" panose="02020603050405020304" pitchFamily="18" charset="0"/>
            </a:endParaRPr>
          </a:p>
          <a:p>
            <a:pPr algn="just">
              <a:lnSpc>
                <a:spcPct val="140000"/>
              </a:lnSpc>
              <a:spcBef>
                <a:spcPts val="300"/>
              </a:spcBef>
              <a:spcAft>
                <a:spcPts val="300"/>
              </a:spcAft>
            </a:pPr>
            <a:r>
              <a:rPr lang="vi-VN" sz="3800" b="1" dirty="0">
                <a:ea typeface="Times New Roman" panose="02020603050405020304" pitchFamily="18" charset="0"/>
              </a:rPr>
              <a:t>2. </a:t>
            </a:r>
            <a:r>
              <a:rPr lang="vi-VN" sz="3800" dirty="0">
                <a:ea typeface="Times New Roman" panose="02020603050405020304" pitchFamily="18" charset="0"/>
              </a:rPr>
              <a:t>Sự di cư có vai trò gì đối với loài chim này?</a:t>
            </a:r>
            <a:endParaRPr lang="en-US" sz="3800" dirty="0">
              <a:effectLst/>
              <a:ea typeface="Times New Roman" panose="02020603050405020304" pitchFamily="18"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81877">
            <a:off x="15003656" y="8063288"/>
            <a:ext cx="2362202" cy="2362202"/>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fade">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32" dur="500"/>
                                        <p:tgtEl>
                                          <p:spTgt spid="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5275" y="-3463800"/>
            <a:ext cx="1586086" cy="9768569"/>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6038656" y="377777"/>
            <a:ext cx="1840653" cy="1840653"/>
          </a:xfrm>
          <a:prstGeom prst="rect">
            <a:avLst/>
          </a:prstGeom>
        </p:spPr>
      </p:pic>
      <p:sp>
        <p:nvSpPr>
          <p:cNvPr id="24" name="TextBox 23"/>
          <p:cNvSpPr txBox="1"/>
          <p:nvPr/>
        </p:nvSpPr>
        <p:spPr>
          <a:xfrm>
            <a:off x="-29960" y="1028069"/>
            <a:ext cx="9036556" cy="784830"/>
          </a:xfrm>
          <a:prstGeom prst="rect">
            <a:avLst/>
          </a:prstGeom>
          <a:noFill/>
        </p:spPr>
        <p:txBody>
          <a:bodyPr wrap="square" rtlCol="0">
            <a:spAutoFit/>
          </a:bodyPr>
          <a:lstStyle/>
          <a:p>
            <a:pPr algn="ctr"/>
            <a:r>
              <a:rPr lang="en-US" sz="4500" b="1" i="1" dirty="0" err="1" smtClean="0">
                <a:latin typeface="Arial" panose="020B0604020202020204" pitchFamily="34" charset="0"/>
                <a:cs typeface="Arial" panose="020B0604020202020204" pitchFamily="34" charset="0"/>
              </a:rPr>
              <a:t>Nhiệm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vụ</a:t>
            </a:r>
            <a:r>
              <a:rPr lang="en-US" sz="4500" b="1" i="1" dirty="0" smtClean="0">
                <a:latin typeface="Arial" panose="020B0604020202020204" pitchFamily="34" charset="0"/>
                <a:cs typeface="Arial" panose="020B0604020202020204" pitchFamily="34" charset="0"/>
              </a:rPr>
              <a:t> 1: </a:t>
            </a:r>
            <a:r>
              <a:rPr lang="en-US" sz="4500" b="1" i="1" dirty="0" err="1" smtClean="0">
                <a:latin typeface="Arial" panose="020B0604020202020204" pitchFamily="34" charset="0"/>
                <a:cs typeface="Arial" panose="020B0604020202020204" pitchFamily="34" charset="0"/>
              </a:rPr>
              <a:t>Làm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bài</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tập</a:t>
            </a:r>
            <a:r>
              <a:rPr lang="en-US" sz="4500" b="1" i="1" dirty="0" smtClean="0">
                <a:latin typeface="Arial" panose="020B0604020202020204" pitchFamily="34" charset="0"/>
                <a:cs typeface="Arial" panose="020B0604020202020204" pitchFamily="34" charset="0"/>
              </a:rPr>
              <a:t> SGK</a:t>
            </a:r>
            <a:endParaRPr lang="en-US" sz="4500" b="1" i="1" dirty="0">
              <a:latin typeface="Arial" panose="020B0604020202020204" pitchFamily="34" charset="0"/>
              <a:cs typeface="Arial" panose="020B0604020202020204" pitchFamily="34" charset="0"/>
            </a:endParaRPr>
          </a:p>
        </p:txBody>
      </p:sp>
      <p:pic>
        <p:nvPicPr>
          <p:cNvPr id="25" name="Picture 5"/>
          <p:cNvPicPr>
            <a:picLocks noChangeAspect="1"/>
          </p:cNvPicPr>
          <p:nvPr/>
        </p:nvPicPr>
        <p:blipFill rotWithShape="1">
          <a:blip r:embed="rId6"/>
          <a:srcRect t="7519" b="49269"/>
          <a:stretch/>
        </p:blipFill>
        <p:spPr>
          <a:xfrm>
            <a:off x="1279794" y="2400720"/>
            <a:ext cx="15453604" cy="7560392"/>
          </a:xfrm>
          <a:prstGeom prst="rect">
            <a:avLst/>
          </a:prstGeom>
        </p:spPr>
      </p:pic>
      <p:sp>
        <p:nvSpPr>
          <p:cNvPr id="26" name="Rectangle 25"/>
          <p:cNvSpPr/>
          <p:nvPr/>
        </p:nvSpPr>
        <p:spPr>
          <a:xfrm>
            <a:off x="1828434" y="3064678"/>
            <a:ext cx="14356324" cy="6232475"/>
          </a:xfrm>
          <a:prstGeom prst="rect">
            <a:avLst/>
          </a:prstGeom>
        </p:spPr>
        <p:txBody>
          <a:bodyPr wrap="square">
            <a:spAutoFit/>
          </a:bodyPr>
          <a:lstStyle/>
          <a:p>
            <a:pPr algn="just">
              <a:lnSpc>
                <a:spcPct val="150000"/>
              </a:lnSpc>
            </a:pPr>
            <a:r>
              <a:rPr lang="en-US" sz="4000" b="1" dirty="0" err="1" smtClean="0">
                <a:solidFill>
                  <a:schemeClr val="tx2"/>
                </a:solidFill>
                <a:latin typeface="Arial" panose="020B0604020202020204" pitchFamily="34" charset="0"/>
                <a:cs typeface="Arial" panose="020B0604020202020204" pitchFamily="34" charset="0"/>
              </a:rPr>
              <a:t>Lời</a:t>
            </a:r>
            <a:r>
              <a:rPr lang="en-US" sz="4000" b="1" dirty="0" smtClean="0">
                <a:solidFill>
                  <a:schemeClr val="tx2"/>
                </a:solidFill>
                <a:latin typeface="Arial" panose="020B0604020202020204" pitchFamily="34" charset="0"/>
                <a:cs typeface="Arial" panose="020B0604020202020204" pitchFamily="34" charset="0"/>
              </a:rPr>
              <a:t> </a:t>
            </a:r>
            <a:r>
              <a:rPr lang="en-US" sz="4000" b="1" dirty="0" err="1" smtClean="0">
                <a:solidFill>
                  <a:schemeClr val="tx2"/>
                </a:solidFill>
                <a:latin typeface="Arial" panose="020B0604020202020204" pitchFamily="34" charset="0"/>
                <a:cs typeface="Arial" panose="020B0604020202020204" pitchFamily="34" charset="0"/>
              </a:rPr>
              <a:t>giải</a:t>
            </a:r>
            <a:r>
              <a:rPr lang="en-US" sz="4000" b="1" dirty="0" smtClean="0">
                <a:solidFill>
                  <a:schemeClr val="tx2"/>
                </a:solidFill>
                <a:latin typeface="Arial" panose="020B0604020202020204" pitchFamily="34" charset="0"/>
                <a:cs typeface="Arial" panose="020B0604020202020204" pitchFamily="34" charset="0"/>
              </a:rPr>
              <a:t>:</a:t>
            </a:r>
          </a:p>
          <a:p>
            <a:pPr algn="just">
              <a:lnSpc>
                <a:spcPct val="150000"/>
              </a:lnSpc>
            </a:pPr>
            <a:r>
              <a:rPr lang="vi-VN" sz="3800" b="1" dirty="0" smtClean="0"/>
              <a:t>1</a:t>
            </a:r>
            <a:r>
              <a:rPr lang="vi-VN" sz="3800" dirty="0"/>
              <a:t>. Sự di cư của các cá thể chim liên quan đến khả năng tự điều chỉnh, cụ thể là sự tự điều chỉnh về số lượng cá thể của quần thể.</a:t>
            </a:r>
            <a:endParaRPr lang="en-US" sz="3800" dirty="0"/>
          </a:p>
          <a:p>
            <a:pPr algn="just">
              <a:lnSpc>
                <a:spcPct val="150000"/>
              </a:lnSpc>
            </a:pPr>
            <a:r>
              <a:rPr lang="vi-VN" sz="3800" b="1" dirty="0"/>
              <a:t>2.</a:t>
            </a:r>
            <a:r>
              <a:rPr lang="vi-VN" sz="3800" dirty="0"/>
              <a:t> Sự di cư giúp các cá thể trong loài giảm bớt sự cạnh tranh khi điều kiện sống trở nên khắc nghiệt, các cá thể di cư sang môi trường sống mới có điều kiện sống thuận lợi hơn, thúc đẩy sự phát triển của loài.</a:t>
            </a:r>
            <a:endParaRPr lang="en-US" sz="3800" dirty="0"/>
          </a:p>
        </p:txBody>
      </p:sp>
    </p:spTree>
    <p:extLst>
      <p:ext uri="{BB962C8B-B14F-4D97-AF65-F5344CB8AC3E}">
        <p14:creationId xmlns:p14="http://schemas.microsoft.com/office/powerpoint/2010/main" val="3376202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down)">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428527" y="-4197050"/>
            <a:ext cx="1586086" cy="1123507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6038656" y="377777"/>
            <a:ext cx="1840653" cy="1840653"/>
          </a:xfrm>
          <a:prstGeom prst="rect">
            <a:avLst/>
          </a:prstGeom>
        </p:spPr>
      </p:pic>
      <p:sp>
        <p:nvSpPr>
          <p:cNvPr id="24" name="TextBox 23"/>
          <p:cNvSpPr txBox="1"/>
          <p:nvPr/>
        </p:nvSpPr>
        <p:spPr>
          <a:xfrm>
            <a:off x="-29960" y="1028069"/>
            <a:ext cx="10393160" cy="784830"/>
          </a:xfrm>
          <a:prstGeom prst="rect">
            <a:avLst/>
          </a:prstGeom>
          <a:noFill/>
        </p:spPr>
        <p:txBody>
          <a:bodyPr wrap="square" rtlCol="0">
            <a:spAutoFit/>
          </a:bodyPr>
          <a:lstStyle/>
          <a:p>
            <a:pPr algn="ctr"/>
            <a:r>
              <a:rPr lang="en-US" sz="4500" b="1" i="1" dirty="0" err="1" smtClean="0">
                <a:latin typeface="Arial" panose="020B0604020202020204" pitchFamily="34" charset="0"/>
                <a:cs typeface="Arial" panose="020B0604020202020204" pitchFamily="34" charset="0"/>
              </a:rPr>
              <a:t>Nhiệm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vụ</a:t>
            </a:r>
            <a:r>
              <a:rPr lang="en-US" sz="4500" b="1" i="1" dirty="0" smtClean="0">
                <a:latin typeface="Arial" panose="020B0604020202020204" pitchFamily="34" charset="0"/>
                <a:cs typeface="Arial" panose="020B0604020202020204" pitchFamily="34" charset="0"/>
              </a:rPr>
              <a:t> 2: </a:t>
            </a:r>
            <a:r>
              <a:rPr lang="en-US" sz="4500" b="1" i="1" dirty="0" err="1" smtClean="0">
                <a:latin typeface="Arial" panose="020B0604020202020204" pitchFamily="34" charset="0"/>
                <a:cs typeface="Arial" panose="020B0604020202020204" pitchFamily="34" charset="0"/>
              </a:rPr>
              <a:t>Hoàn</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thành</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trắc</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nghiệm</a:t>
            </a:r>
            <a:endParaRPr lang="en-US" sz="4500" b="1" i="1" dirty="0">
              <a:latin typeface="Arial" panose="020B0604020202020204" pitchFamily="34" charset="0"/>
              <a:cs typeface="Arial" panose="020B0604020202020204" pitchFamily="34" charset="0"/>
            </a:endParaRPr>
          </a:p>
        </p:txBody>
      </p:sp>
      <p:sp>
        <p:nvSpPr>
          <p:cNvPr id="4" name="Rectangle 3"/>
          <p:cNvSpPr/>
          <p:nvPr/>
        </p:nvSpPr>
        <p:spPr>
          <a:xfrm>
            <a:off x="1219200" y="2614156"/>
            <a:ext cx="9945351" cy="916276"/>
          </a:xfrm>
          <a:prstGeom prst="rect">
            <a:avLst/>
          </a:prstGeom>
        </p:spPr>
        <p:txBody>
          <a:bodyPr wrap="none">
            <a:spAutoFit/>
          </a:bodyPr>
          <a:lstStyle/>
          <a:p>
            <a:pPr algn="just">
              <a:lnSpc>
                <a:spcPct val="150000"/>
              </a:lnSpc>
              <a:spcBef>
                <a:spcPts val="300"/>
              </a:spcBef>
              <a:spcAft>
                <a:spcPts val="300"/>
              </a:spcAft>
            </a:pPr>
            <a:r>
              <a:rPr lang="vi-VN" sz="4000" b="1" dirty="0">
                <a:solidFill>
                  <a:schemeClr val="bg1"/>
                </a:solidFill>
                <a:ea typeface="Times New Roman" panose="02020603050405020304" pitchFamily="18" charset="0"/>
              </a:rPr>
              <a:t>Câu 1. </a:t>
            </a:r>
            <a:r>
              <a:rPr lang="vi-VN" sz="4000" dirty="0">
                <a:solidFill>
                  <a:schemeClr val="bg1"/>
                </a:solidFill>
                <a:ea typeface="Times New Roman" panose="02020603050405020304" pitchFamily="18" charset="0"/>
              </a:rPr>
              <a:t>Cấp độ tổ chức của thế giới sống là</a:t>
            </a:r>
            <a:endParaRPr lang="en-US" sz="4000" dirty="0">
              <a:solidFill>
                <a:schemeClr val="bg1"/>
              </a:solidFill>
              <a:effectLst/>
              <a:ea typeface="Times New Roman" panose="02020603050405020304" pitchFamily="18" charset="0"/>
            </a:endParaRPr>
          </a:p>
        </p:txBody>
      </p:sp>
      <p:sp>
        <p:nvSpPr>
          <p:cNvPr id="9" name="Rectangle 8">
            <a:extLst>
              <a:ext uri="{FF2B5EF4-FFF2-40B4-BE49-F238E27FC236}">
                <a16:creationId xmlns="" xmlns:a16="http://schemas.microsoft.com/office/drawing/2014/main" id="{52800C8C-6CFE-1D96-A635-971E1914E113}"/>
              </a:ext>
            </a:extLst>
          </p:cNvPr>
          <p:cNvSpPr/>
          <p:nvPr/>
        </p:nvSpPr>
        <p:spPr>
          <a:xfrm>
            <a:off x="676722" y="40767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ea typeface="Times New Roman" panose="02020603050405020304" pitchFamily="18" charset="0"/>
                <a:cs typeface="Arial" panose="020B0604020202020204" pitchFamily="34" charset="0"/>
              </a:rPr>
              <a:t>A. </a:t>
            </a:r>
            <a:r>
              <a:rPr lang="vi-VN" sz="4000" dirty="0">
                <a:solidFill>
                  <a:schemeClr val="tx1"/>
                </a:solidFill>
              </a:rPr>
              <a:t>Các cấp tổ chức dưới cơ thể.</a:t>
            </a:r>
            <a:endParaRPr lang="en-US" sz="4000" dirty="0">
              <a:solidFill>
                <a:schemeClr val="tx1"/>
              </a:solidFill>
            </a:endParaRPr>
          </a:p>
        </p:txBody>
      </p:sp>
      <p:sp>
        <p:nvSpPr>
          <p:cNvPr id="10" name="Rectangle 9">
            <a:extLst>
              <a:ext uri="{FF2B5EF4-FFF2-40B4-BE49-F238E27FC236}">
                <a16:creationId xmlns="" xmlns:a16="http://schemas.microsoft.com/office/drawing/2014/main" id="{351650D2-B43F-A5D1-D7BC-709986BC202A}"/>
              </a:ext>
            </a:extLst>
          </p:cNvPr>
          <p:cNvSpPr/>
          <p:nvPr/>
        </p:nvSpPr>
        <p:spPr>
          <a:xfrm>
            <a:off x="657890" y="69723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ea typeface="Times New Roman" panose="02020603050405020304" pitchFamily="18" charset="0"/>
                <a:cs typeface="Arial" panose="020B0604020202020204" pitchFamily="34" charset="0"/>
              </a:rPr>
              <a:t>C. </a:t>
            </a:r>
            <a:r>
              <a:rPr lang="vi-VN" sz="4000" dirty="0">
                <a:solidFill>
                  <a:schemeClr val="tx1"/>
                </a:solidFill>
              </a:rPr>
              <a:t>Các đơn vị cấu tạo nên thế </a:t>
            </a:r>
            <a:endParaRPr lang="en-US" sz="4000" dirty="0" smtClean="0">
              <a:solidFill>
                <a:schemeClr val="tx1"/>
              </a:solidFill>
            </a:endParaRPr>
          </a:p>
          <a:p>
            <a:pPr algn="ctr">
              <a:lnSpc>
                <a:spcPct val="130000"/>
              </a:lnSpc>
            </a:pPr>
            <a:r>
              <a:rPr lang="vi-VN" sz="4000" dirty="0" smtClean="0">
                <a:solidFill>
                  <a:schemeClr val="tx1"/>
                </a:solidFill>
              </a:rPr>
              <a:t>giới </a:t>
            </a:r>
            <a:r>
              <a:rPr lang="vi-VN" sz="4000" dirty="0">
                <a:solidFill>
                  <a:schemeClr val="tx1"/>
                </a:solidFill>
              </a:rPr>
              <a:t>sống.</a:t>
            </a:r>
            <a:endParaRPr lang="en-US" sz="4000" dirty="0">
              <a:solidFill>
                <a:schemeClr val="tx1"/>
              </a:solidFill>
            </a:endParaRPr>
          </a:p>
        </p:txBody>
      </p:sp>
      <p:sp>
        <p:nvSpPr>
          <p:cNvPr id="11" name="Rectangle 10">
            <a:extLst>
              <a:ext uri="{FF2B5EF4-FFF2-40B4-BE49-F238E27FC236}">
                <a16:creationId xmlns="" xmlns:a16="http://schemas.microsoft.com/office/drawing/2014/main" id="{CF1518DD-AB45-E133-5CFE-2EA562EFE8FB}"/>
              </a:ext>
            </a:extLst>
          </p:cNvPr>
          <p:cNvSpPr/>
          <p:nvPr/>
        </p:nvSpPr>
        <p:spPr>
          <a:xfrm>
            <a:off x="9491951" y="40767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ea typeface="Times New Roman" panose="02020603050405020304" pitchFamily="18" charset="0"/>
                <a:cs typeface="Arial" panose="020B0604020202020204" pitchFamily="34" charset="0"/>
              </a:rPr>
              <a:t>B. </a:t>
            </a:r>
            <a:r>
              <a:rPr lang="vi-VN" sz="4000" dirty="0">
                <a:solidFill>
                  <a:schemeClr val="tx1"/>
                </a:solidFill>
              </a:rPr>
              <a:t>Các cấp tổ chức trên cơ thể.</a:t>
            </a:r>
            <a:endParaRPr lang="en-US" sz="4000" dirty="0">
              <a:solidFill>
                <a:schemeClr val="tx1"/>
              </a:solidFill>
            </a:endParaRPr>
          </a:p>
        </p:txBody>
      </p:sp>
      <p:sp>
        <p:nvSpPr>
          <p:cNvPr id="12" name="Rectangle 11">
            <a:extLst>
              <a:ext uri="{FF2B5EF4-FFF2-40B4-BE49-F238E27FC236}">
                <a16:creationId xmlns="" xmlns:a16="http://schemas.microsoft.com/office/drawing/2014/main" id="{A6EF8B67-4730-6B88-0B97-EC98316F3F42}"/>
              </a:ext>
            </a:extLst>
          </p:cNvPr>
          <p:cNvSpPr/>
          <p:nvPr/>
        </p:nvSpPr>
        <p:spPr>
          <a:xfrm>
            <a:off x="9491951" y="69723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ea typeface="Times New Roman" panose="02020603050405020304" pitchFamily="18" charset="0"/>
                <a:cs typeface="Arial" panose="020B0604020202020204" pitchFamily="34" charset="0"/>
              </a:rPr>
              <a:t>D. </a:t>
            </a:r>
            <a:r>
              <a:rPr lang="vi-VN" sz="4000" dirty="0">
                <a:solidFill>
                  <a:schemeClr val="tx1"/>
                </a:solidFill>
              </a:rPr>
              <a:t>Các đơn vị cấu tạo nên </a:t>
            </a:r>
            <a:endParaRPr lang="en-US" sz="4000" dirty="0" smtClean="0">
              <a:solidFill>
                <a:schemeClr val="tx1"/>
              </a:solidFill>
            </a:endParaRPr>
          </a:p>
          <a:p>
            <a:pPr algn="ctr">
              <a:lnSpc>
                <a:spcPct val="130000"/>
              </a:lnSpc>
            </a:pPr>
            <a:r>
              <a:rPr lang="vi-VN" sz="4000" dirty="0" smtClean="0">
                <a:solidFill>
                  <a:schemeClr val="tx1"/>
                </a:solidFill>
              </a:rPr>
              <a:t>cơ </a:t>
            </a:r>
            <a:r>
              <a:rPr lang="vi-VN" sz="4000" dirty="0">
                <a:solidFill>
                  <a:schemeClr val="tx1"/>
                </a:solidFill>
              </a:rPr>
              <a:t>thể sống.</a:t>
            </a:r>
            <a:endParaRPr lang="en-US" sz="4000" dirty="0">
              <a:solidFill>
                <a:schemeClr val="tx1"/>
              </a:solidFill>
            </a:endParaRPr>
          </a:p>
        </p:txBody>
      </p:sp>
    </p:spTree>
    <p:extLst>
      <p:ext uri="{BB962C8B-B14F-4D97-AF65-F5344CB8AC3E}">
        <p14:creationId xmlns:p14="http://schemas.microsoft.com/office/powerpoint/2010/main" val="271936126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750" fill="hold"/>
                                        <p:tgtEl>
                                          <p:spTgt spid="9"/>
                                        </p:tgtEl>
                                        <p:attrNameLst>
                                          <p:attrName>fillcolor</p:attrName>
                                        </p:attrNameLst>
                                      </p:cBhvr>
                                      <p:to>
                                        <a:srgbClr val="C0504D"/>
                                      </p:to>
                                    </p:animClr>
                                    <p:set>
                                      <p:cBhvr>
                                        <p:cTn id="35" dur="750" fill="hold"/>
                                        <p:tgtEl>
                                          <p:spTgt spid="9"/>
                                        </p:tgtEl>
                                        <p:attrNameLst>
                                          <p:attrName>fill.type</p:attrName>
                                        </p:attrNameLst>
                                      </p:cBhvr>
                                      <p:to>
                                        <p:strVal val="solid"/>
                                      </p:to>
                                    </p:set>
                                    <p:set>
                                      <p:cBhvr>
                                        <p:cTn id="36" dur="7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750" fill="hold"/>
                                        <p:tgtEl>
                                          <p:spTgt spid="10"/>
                                        </p:tgtEl>
                                        <p:attrNameLst>
                                          <p:attrName>fillcolor</p:attrName>
                                        </p:attrNameLst>
                                      </p:cBhvr>
                                      <p:to>
                                        <a:srgbClr val="92D050"/>
                                      </p:to>
                                    </p:animClr>
                                    <p:set>
                                      <p:cBhvr>
                                        <p:cTn id="42" dur="750" fill="hold"/>
                                        <p:tgtEl>
                                          <p:spTgt spid="10"/>
                                        </p:tgtEl>
                                        <p:attrNameLst>
                                          <p:attrName>fill.type</p:attrName>
                                        </p:attrNameLst>
                                      </p:cBhvr>
                                      <p:to>
                                        <p:strVal val="solid"/>
                                      </p:to>
                                    </p:set>
                                    <p:set>
                                      <p:cBhvr>
                                        <p:cTn id="43" dur="7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750" fill="hold"/>
                                        <p:tgtEl>
                                          <p:spTgt spid="11"/>
                                        </p:tgtEl>
                                        <p:attrNameLst>
                                          <p:attrName>fillcolor</p:attrName>
                                        </p:attrNameLst>
                                      </p:cBhvr>
                                      <p:to>
                                        <a:srgbClr val="C0504D"/>
                                      </p:to>
                                    </p:animClr>
                                    <p:set>
                                      <p:cBhvr>
                                        <p:cTn id="49" dur="750" fill="hold"/>
                                        <p:tgtEl>
                                          <p:spTgt spid="11"/>
                                        </p:tgtEl>
                                        <p:attrNameLst>
                                          <p:attrName>fill.type</p:attrName>
                                        </p:attrNameLst>
                                      </p:cBhvr>
                                      <p:to>
                                        <p:strVal val="solid"/>
                                      </p:to>
                                    </p:set>
                                    <p:set>
                                      <p:cBhvr>
                                        <p:cTn id="50" dur="7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750" fill="hold"/>
                                        <p:tgtEl>
                                          <p:spTgt spid="12"/>
                                        </p:tgtEl>
                                        <p:attrNameLst>
                                          <p:attrName>fillcolor</p:attrName>
                                        </p:attrNameLst>
                                      </p:cBhvr>
                                      <p:to>
                                        <a:srgbClr val="C0504D"/>
                                      </p:to>
                                    </p:animClr>
                                    <p:set>
                                      <p:cBhvr>
                                        <p:cTn id="56" dur="750" fill="hold"/>
                                        <p:tgtEl>
                                          <p:spTgt spid="12"/>
                                        </p:tgtEl>
                                        <p:attrNameLst>
                                          <p:attrName>fill.type</p:attrName>
                                        </p:attrNameLst>
                                      </p:cBhvr>
                                      <p:to>
                                        <p:strVal val="solid"/>
                                      </p:to>
                                    </p:set>
                                    <p:set>
                                      <p:cBhvr>
                                        <p:cTn id="57" dur="7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4" grpId="0"/>
      <p:bldP spid="4" grpId="0"/>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4" name="Rectangle 3"/>
          <p:cNvSpPr/>
          <p:nvPr/>
        </p:nvSpPr>
        <p:spPr>
          <a:xfrm>
            <a:off x="1219200" y="2822546"/>
            <a:ext cx="13119297" cy="707886"/>
          </a:xfrm>
          <a:prstGeom prst="rect">
            <a:avLst/>
          </a:prstGeom>
        </p:spPr>
        <p:txBody>
          <a:bodyPr wrap="none">
            <a:spAutoFit/>
          </a:bodyPr>
          <a:lstStyle/>
          <a:p>
            <a:r>
              <a:rPr lang="vi-VN" sz="4000" b="1" dirty="0">
                <a:solidFill>
                  <a:schemeClr val="bg1"/>
                </a:solidFill>
                <a:ea typeface="Times New Roman" panose="02020603050405020304" pitchFamily="18" charset="0"/>
              </a:rPr>
              <a:t>Câu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vi-VN" sz="4000" b="1" dirty="0" smtClean="0">
                <a:solidFill>
                  <a:schemeClr val="bg1"/>
                </a:solidFill>
                <a:ea typeface="Times New Roman" panose="02020603050405020304" pitchFamily="18" charset="0"/>
              </a:rPr>
              <a:t>. </a:t>
            </a:r>
            <a:r>
              <a:rPr lang="vi-VN" sz="4000" dirty="0">
                <a:solidFill>
                  <a:schemeClr val="bg1"/>
                </a:solidFill>
              </a:rPr>
              <a:t>Các cấp độ tổ chức sống có bao nhiêu đặc điểm?</a:t>
            </a:r>
            <a:endParaRPr lang="en-US" sz="4000" dirty="0">
              <a:solidFill>
                <a:schemeClr val="bg1"/>
              </a:solidFill>
            </a:endParaRPr>
          </a:p>
        </p:txBody>
      </p:sp>
      <p:grpSp>
        <p:nvGrpSpPr>
          <p:cNvPr id="2" name="Group 2"/>
          <p:cNvGrpSpPr/>
          <p:nvPr/>
        </p:nvGrpSpPr>
        <p:grpSpPr>
          <a:xfrm rot="-5400000">
            <a:off x="4428527" y="-4197050"/>
            <a:ext cx="1586086" cy="1123507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6038656" y="377777"/>
            <a:ext cx="1840653" cy="1840653"/>
          </a:xfrm>
          <a:prstGeom prst="rect">
            <a:avLst/>
          </a:prstGeom>
        </p:spPr>
      </p:pic>
      <p:sp>
        <p:nvSpPr>
          <p:cNvPr id="24" name="TextBox 23"/>
          <p:cNvSpPr txBox="1"/>
          <p:nvPr/>
        </p:nvSpPr>
        <p:spPr>
          <a:xfrm>
            <a:off x="-29960" y="1028069"/>
            <a:ext cx="10393160" cy="784830"/>
          </a:xfrm>
          <a:prstGeom prst="rect">
            <a:avLst/>
          </a:prstGeom>
          <a:noFill/>
        </p:spPr>
        <p:txBody>
          <a:bodyPr wrap="square" rtlCol="0">
            <a:spAutoFit/>
          </a:bodyPr>
          <a:lstStyle/>
          <a:p>
            <a:pPr algn="ctr"/>
            <a:r>
              <a:rPr lang="en-US" sz="4500" b="1" i="1" dirty="0" err="1" smtClean="0">
                <a:latin typeface="Arial" panose="020B0604020202020204" pitchFamily="34" charset="0"/>
                <a:cs typeface="Arial" panose="020B0604020202020204" pitchFamily="34" charset="0"/>
              </a:rPr>
              <a:t>Nhiệm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vụ</a:t>
            </a:r>
            <a:r>
              <a:rPr lang="en-US" sz="4500" b="1" i="1" dirty="0" smtClean="0">
                <a:latin typeface="Arial" panose="020B0604020202020204" pitchFamily="34" charset="0"/>
                <a:cs typeface="Arial" panose="020B0604020202020204" pitchFamily="34" charset="0"/>
              </a:rPr>
              <a:t> 2: </a:t>
            </a:r>
            <a:r>
              <a:rPr lang="en-US" sz="4500" b="1" i="1" dirty="0" err="1" smtClean="0">
                <a:latin typeface="Arial" panose="020B0604020202020204" pitchFamily="34" charset="0"/>
                <a:cs typeface="Arial" panose="020B0604020202020204" pitchFamily="34" charset="0"/>
              </a:rPr>
              <a:t>Hoàn</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thành</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trắc</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nghiệm</a:t>
            </a:r>
            <a:endParaRPr lang="en-US" sz="4500" b="1" i="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52800C8C-6CFE-1D96-A635-971E1914E113}"/>
              </a:ext>
            </a:extLst>
          </p:cNvPr>
          <p:cNvSpPr/>
          <p:nvPr/>
        </p:nvSpPr>
        <p:spPr>
          <a:xfrm>
            <a:off x="676722" y="40767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A. </a:t>
            </a:r>
            <a:r>
              <a:rPr lang="en-US" sz="4000" dirty="0" smtClean="0">
                <a:solidFill>
                  <a:schemeClr val="tx1"/>
                </a:solidFill>
                <a:latin typeface="Arial" panose="020B0604020202020204" pitchFamily="34" charset="0"/>
                <a:cs typeface="Arial" panose="020B0604020202020204" pitchFamily="34" charset="0"/>
              </a:rPr>
              <a:t>1 </a:t>
            </a:r>
            <a:r>
              <a:rPr lang="en-US" sz="4000" dirty="0" err="1" smtClean="0">
                <a:solidFill>
                  <a:schemeClr val="tx1"/>
                </a:solidFill>
                <a:latin typeface="Arial" panose="020B0604020202020204" pitchFamily="34" charset="0"/>
                <a:cs typeface="Arial" panose="020B0604020202020204" pitchFamily="34" charset="0"/>
              </a:rPr>
              <a:t>đặc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điểm</a:t>
            </a:r>
            <a:endParaRPr lang="en-US" sz="40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351650D2-B43F-A5D1-D7BC-709986BC202A}"/>
              </a:ext>
            </a:extLst>
          </p:cNvPr>
          <p:cNvSpPr/>
          <p:nvPr/>
        </p:nvSpPr>
        <p:spPr>
          <a:xfrm>
            <a:off x="657890" y="69723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C. </a:t>
            </a:r>
            <a:r>
              <a:rPr lang="en-US" sz="4000" dirty="0" smtClean="0">
                <a:solidFill>
                  <a:schemeClr val="tx1"/>
                </a:solidFill>
                <a:latin typeface="Arial" panose="020B0604020202020204" pitchFamily="34" charset="0"/>
                <a:cs typeface="Arial" panose="020B0604020202020204" pitchFamily="34" charset="0"/>
              </a:rPr>
              <a:t>3 </a:t>
            </a:r>
            <a:r>
              <a:rPr lang="en-US" sz="4000" dirty="0" err="1" smtClean="0">
                <a:solidFill>
                  <a:schemeClr val="tx1"/>
                </a:solidFill>
                <a:latin typeface="Arial" panose="020B0604020202020204" pitchFamily="34" charset="0"/>
                <a:cs typeface="Arial" panose="020B0604020202020204" pitchFamily="34" charset="0"/>
              </a:rPr>
              <a:t>đặc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điểm</a:t>
            </a:r>
            <a:endParaRPr lang="en-US" sz="40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CF1518DD-AB45-E133-5CFE-2EA562EFE8FB}"/>
              </a:ext>
            </a:extLst>
          </p:cNvPr>
          <p:cNvSpPr/>
          <p:nvPr/>
        </p:nvSpPr>
        <p:spPr>
          <a:xfrm>
            <a:off x="9491951" y="40767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000" dirty="0" smtClean="0">
                <a:solidFill>
                  <a:schemeClr val="tx1"/>
                </a:solidFill>
                <a:latin typeface="Arial" panose="020B0604020202020204" pitchFamily="34" charset="0"/>
                <a:cs typeface="Arial" panose="020B0604020202020204" pitchFamily="34" charset="0"/>
              </a:rPr>
              <a:t>2 </a:t>
            </a:r>
            <a:r>
              <a:rPr lang="en-US" sz="4000" dirty="0" err="1" smtClean="0">
                <a:solidFill>
                  <a:schemeClr val="tx1"/>
                </a:solidFill>
                <a:latin typeface="Arial" panose="020B0604020202020204" pitchFamily="34" charset="0"/>
                <a:cs typeface="Arial" panose="020B0604020202020204" pitchFamily="34" charset="0"/>
              </a:rPr>
              <a:t>đặc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điểm</a:t>
            </a:r>
            <a:endParaRPr lang="en-US" sz="4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A6EF8B67-4730-6B88-0B97-EC98316F3F42}"/>
              </a:ext>
            </a:extLst>
          </p:cNvPr>
          <p:cNvSpPr/>
          <p:nvPr/>
        </p:nvSpPr>
        <p:spPr>
          <a:xfrm>
            <a:off x="9491951" y="69723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D. </a:t>
            </a:r>
            <a:r>
              <a:rPr lang="en-US" sz="4000" dirty="0" smtClean="0">
                <a:solidFill>
                  <a:schemeClr val="tx1"/>
                </a:solidFill>
                <a:latin typeface="Arial" panose="020B0604020202020204" pitchFamily="34" charset="0"/>
                <a:cs typeface="Arial" panose="020B0604020202020204" pitchFamily="34" charset="0"/>
              </a:rPr>
              <a:t>4 </a:t>
            </a:r>
            <a:r>
              <a:rPr lang="en-US" sz="4000" dirty="0" err="1" smtClean="0">
                <a:solidFill>
                  <a:schemeClr val="tx1"/>
                </a:solidFill>
                <a:latin typeface="Arial" panose="020B0604020202020204" pitchFamily="34" charset="0"/>
                <a:cs typeface="Arial" panose="020B0604020202020204" pitchFamily="34" charset="0"/>
              </a:rPr>
              <a:t>đặc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điểm</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9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750" fill="hold"/>
                                        <p:tgtEl>
                                          <p:spTgt spid="9"/>
                                        </p:tgtEl>
                                        <p:attrNameLst>
                                          <p:attrName>fillcolor</p:attrName>
                                        </p:attrNameLst>
                                      </p:cBhvr>
                                      <p:to>
                                        <a:srgbClr val="C0504D"/>
                                      </p:to>
                                    </p:animClr>
                                    <p:set>
                                      <p:cBhvr>
                                        <p:cTn id="27" dur="750" fill="hold"/>
                                        <p:tgtEl>
                                          <p:spTgt spid="9"/>
                                        </p:tgtEl>
                                        <p:attrNameLst>
                                          <p:attrName>fill.type</p:attrName>
                                        </p:attrNameLst>
                                      </p:cBhvr>
                                      <p:to>
                                        <p:strVal val="solid"/>
                                      </p:to>
                                    </p:set>
                                    <p:set>
                                      <p:cBhvr>
                                        <p:cTn id="28" dur="7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750" fill="hold"/>
                                        <p:tgtEl>
                                          <p:spTgt spid="10"/>
                                        </p:tgtEl>
                                        <p:attrNameLst>
                                          <p:attrName>fillcolor</p:attrName>
                                        </p:attrNameLst>
                                      </p:cBhvr>
                                      <p:to>
                                        <a:srgbClr val="C0504D"/>
                                      </p:to>
                                    </p:animClr>
                                    <p:set>
                                      <p:cBhvr>
                                        <p:cTn id="34" dur="750" fill="hold"/>
                                        <p:tgtEl>
                                          <p:spTgt spid="10"/>
                                        </p:tgtEl>
                                        <p:attrNameLst>
                                          <p:attrName>fill.type</p:attrName>
                                        </p:attrNameLst>
                                      </p:cBhvr>
                                      <p:to>
                                        <p:strVal val="solid"/>
                                      </p:to>
                                    </p:set>
                                    <p:set>
                                      <p:cBhvr>
                                        <p:cTn id="35" dur="7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750" fill="hold"/>
                                        <p:tgtEl>
                                          <p:spTgt spid="11"/>
                                        </p:tgtEl>
                                        <p:attrNameLst>
                                          <p:attrName>fillcolor</p:attrName>
                                        </p:attrNameLst>
                                      </p:cBhvr>
                                      <p:to>
                                        <a:srgbClr val="C0504D"/>
                                      </p:to>
                                    </p:animClr>
                                    <p:set>
                                      <p:cBhvr>
                                        <p:cTn id="41" dur="750" fill="hold"/>
                                        <p:tgtEl>
                                          <p:spTgt spid="11"/>
                                        </p:tgtEl>
                                        <p:attrNameLst>
                                          <p:attrName>fill.type</p:attrName>
                                        </p:attrNameLst>
                                      </p:cBhvr>
                                      <p:to>
                                        <p:strVal val="solid"/>
                                      </p:to>
                                    </p:set>
                                    <p:set>
                                      <p:cBhvr>
                                        <p:cTn id="42" dur="7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750" fill="hold"/>
                                        <p:tgtEl>
                                          <p:spTgt spid="12"/>
                                        </p:tgtEl>
                                        <p:attrNameLst>
                                          <p:attrName>fillcolor</p:attrName>
                                        </p:attrNameLst>
                                      </p:cBhvr>
                                      <p:to>
                                        <a:srgbClr val="92D050"/>
                                      </p:to>
                                    </p:animClr>
                                    <p:set>
                                      <p:cBhvr>
                                        <p:cTn id="48" dur="750" fill="hold"/>
                                        <p:tgtEl>
                                          <p:spTgt spid="12"/>
                                        </p:tgtEl>
                                        <p:attrNameLst>
                                          <p:attrName>fill.type</p:attrName>
                                        </p:attrNameLst>
                                      </p:cBhvr>
                                      <p:to>
                                        <p:strVal val="solid"/>
                                      </p:to>
                                    </p:set>
                                    <p:set>
                                      <p:cBhvr>
                                        <p:cTn id="49" dur="7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4" grpId="0"/>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4" name="Rectangle 3"/>
          <p:cNvSpPr/>
          <p:nvPr/>
        </p:nvSpPr>
        <p:spPr>
          <a:xfrm>
            <a:off x="641162" y="2548226"/>
            <a:ext cx="16844939" cy="1692771"/>
          </a:xfrm>
          <a:prstGeom prst="rect">
            <a:avLst/>
          </a:prstGeom>
        </p:spPr>
        <p:txBody>
          <a:bodyPr wrap="square">
            <a:spAutoFit/>
          </a:bodyPr>
          <a:lstStyle/>
          <a:p>
            <a:pPr algn="just">
              <a:lnSpc>
                <a:spcPct val="130000"/>
              </a:lnSpc>
            </a:pPr>
            <a:r>
              <a:rPr lang="vi-VN"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Câu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vi-VN"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schemeClr val="bg1"/>
                </a:solidFill>
                <a:latin typeface="Arial" panose="020B0604020202020204" pitchFamily="34" charset="0"/>
                <a:cs typeface="Arial" panose="020B0604020202020204" pitchFamily="34" charset="0"/>
              </a:rPr>
              <a:t>Phát biểu nào sau đây là đúng khi nói về nguyên tắc thứ bậc của các cấp </a:t>
            </a:r>
            <a:r>
              <a:rPr lang="vi-VN" sz="4000" dirty="0" smtClean="0">
                <a:solidFill>
                  <a:schemeClr val="bg1"/>
                </a:solidFill>
                <a:latin typeface="Arial" panose="020B0604020202020204" pitchFamily="34" charset="0"/>
                <a:cs typeface="Arial" panose="020B0604020202020204" pitchFamily="34" charset="0"/>
              </a:rPr>
              <a:t>độ</a:t>
            </a:r>
            <a:r>
              <a:rPr lang="en-US" sz="4000" dirty="0">
                <a:solidFill>
                  <a:schemeClr val="bg1"/>
                </a:solidFill>
                <a:latin typeface="Arial" panose="020B0604020202020204" pitchFamily="34" charset="0"/>
                <a:cs typeface="Arial" panose="020B0604020202020204" pitchFamily="34" charset="0"/>
              </a:rPr>
              <a:t> </a:t>
            </a:r>
            <a:r>
              <a:rPr lang="vi-VN" sz="4000" dirty="0" smtClean="0">
                <a:solidFill>
                  <a:schemeClr val="bg1"/>
                </a:solidFill>
                <a:latin typeface="Arial" panose="020B0604020202020204" pitchFamily="34" charset="0"/>
                <a:cs typeface="Arial" panose="020B0604020202020204" pitchFamily="34" charset="0"/>
              </a:rPr>
              <a:t>tổ </a:t>
            </a:r>
            <a:r>
              <a:rPr lang="vi-VN" sz="4000" dirty="0">
                <a:solidFill>
                  <a:schemeClr val="bg1"/>
                </a:solidFill>
                <a:latin typeface="Arial" panose="020B0604020202020204" pitchFamily="34" charset="0"/>
                <a:cs typeface="Arial" panose="020B0604020202020204" pitchFamily="34" charset="0"/>
              </a:rPr>
              <a:t>chức sống?</a:t>
            </a:r>
            <a:endParaRPr lang="en-US" sz="4000" dirty="0">
              <a:solidFill>
                <a:schemeClr val="bg1"/>
              </a:solidFill>
              <a:latin typeface="Arial" panose="020B0604020202020204" pitchFamily="34" charset="0"/>
              <a:cs typeface="Arial" panose="020B0604020202020204" pitchFamily="34" charset="0"/>
            </a:endParaRPr>
          </a:p>
        </p:txBody>
      </p:sp>
      <p:grpSp>
        <p:nvGrpSpPr>
          <p:cNvPr id="2" name="Group 2"/>
          <p:cNvGrpSpPr/>
          <p:nvPr/>
        </p:nvGrpSpPr>
        <p:grpSpPr>
          <a:xfrm rot="-5400000">
            <a:off x="4428527" y="-4197050"/>
            <a:ext cx="1586086" cy="1123507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6038656" y="377777"/>
            <a:ext cx="1840653" cy="1840653"/>
          </a:xfrm>
          <a:prstGeom prst="rect">
            <a:avLst/>
          </a:prstGeom>
        </p:spPr>
      </p:pic>
      <p:sp>
        <p:nvSpPr>
          <p:cNvPr id="24" name="TextBox 23"/>
          <p:cNvSpPr txBox="1"/>
          <p:nvPr/>
        </p:nvSpPr>
        <p:spPr>
          <a:xfrm>
            <a:off x="-29960" y="1028069"/>
            <a:ext cx="10393160" cy="784830"/>
          </a:xfrm>
          <a:prstGeom prst="rect">
            <a:avLst/>
          </a:prstGeom>
          <a:noFill/>
        </p:spPr>
        <p:txBody>
          <a:bodyPr wrap="square" rtlCol="0">
            <a:spAutoFit/>
          </a:bodyPr>
          <a:lstStyle/>
          <a:p>
            <a:pPr algn="ctr"/>
            <a:r>
              <a:rPr lang="en-US" sz="4500" b="1" i="1" dirty="0" err="1" smtClean="0">
                <a:latin typeface="Arial" panose="020B0604020202020204" pitchFamily="34" charset="0"/>
                <a:cs typeface="Arial" panose="020B0604020202020204" pitchFamily="34" charset="0"/>
              </a:rPr>
              <a:t>Nhiệm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vụ</a:t>
            </a:r>
            <a:r>
              <a:rPr lang="en-US" sz="4500" b="1" i="1" dirty="0" smtClean="0">
                <a:latin typeface="Arial" panose="020B0604020202020204" pitchFamily="34" charset="0"/>
                <a:cs typeface="Arial" panose="020B0604020202020204" pitchFamily="34" charset="0"/>
              </a:rPr>
              <a:t> 2: </a:t>
            </a:r>
            <a:r>
              <a:rPr lang="en-US" sz="4500" b="1" i="1" dirty="0" err="1" smtClean="0">
                <a:latin typeface="Arial" panose="020B0604020202020204" pitchFamily="34" charset="0"/>
                <a:cs typeface="Arial" panose="020B0604020202020204" pitchFamily="34" charset="0"/>
              </a:rPr>
              <a:t>Hoàn</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thành</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trắc</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nghiệm</a:t>
            </a:r>
            <a:endParaRPr lang="en-US" sz="4500" b="1" i="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52800C8C-6CFE-1D96-A635-971E1914E113}"/>
              </a:ext>
            </a:extLst>
          </p:cNvPr>
          <p:cNvSpPr/>
          <p:nvPr/>
        </p:nvSpPr>
        <p:spPr>
          <a:xfrm>
            <a:off x="670154" y="4588395"/>
            <a:ext cx="8138160" cy="2530678"/>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600" dirty="0">
                <a:solidFill>
                  <a:schemeClr val="tx1"/>
                </a:solidFill>
                <a:latin typeface="Arial" panose="020B0604020202020204" pitchFamily="34" charset="0"/>
                <a:ea typeface="Times New Roman" panose="02020603050405020304" pitchFamily="18" charset="0"/>
                <a:cs typeface="Arial" panose="020B0604020202020204" pitchFamily="34" charset="0"/>
              </a:rPr>
              <a:t>A. </a:t>
            </a:r>
            <a:r>
              <a:rPr lang="vi-VN" sz="3600" dirty="0">
                <a:solidFill>
                  <a:schemeClr val="tx1"/>
                </a:solidFill>
                <a:latin typeface="Arial" panose="020B0604020202020204" pitchFamily="34" charset="0"/>
                <a:cs typeface="Arial" panose="020B0604020202020204" pitchFamily="34" charset="0"/>
              </a:rPr>
              <a:t>Tổ chức sống cấp dưới sẽ làm cơ sở để hình thành nên tổ chức sống cấp trên.</a:t>
            </a:r>
            <a:endParaRPr lang="en-US" sz="36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351650D2-B43F-A5D1-D7BC-709986BC202A}"/>
              </a:ext>
            </a:extLst>
          </p:cNvPr>
          <p:cNvSpPr/>
          <p:nvPr/>
        </p:nvSpPr>
        <p:spPr>
          <a:xfrm>
            <a:off x="651322" y="7347491"/>
            <a:ext cx="8138160" cy="2530678"/>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3600" dirty="0">
                <a:solidFill>
                  <a:schemeClr val="tx1"/>
                </a:solidFill>
                <a:latin typeface="Arial" panose="020B0604020202020204" pitchFamily="34" charset="0"/>
                <a:ea typeface="Times New Roman" panose="02020603050405020304" pitchFamily="18" charset="0"/>
                <a:cs typeface="Arial" panose="020B0604020202020204" pitchFamily="34" charset="0"/>
              </a:rPr>
              <a:t>C. </a:t>
            </a:r>
            <a:r>
              <a:rPr lang="vi-VN" sz="3600" dirty="0">
                <a:solidFill>
                  <a:schemeClr val="tx1"/>
                </a:solidFill>
                <a:latin typeface="Arial" panose="020B0604020202020204" pitchFamily="34" charset="0"/>
                <a:cs typeface="Arial" panose="020B0604020202020204" pitchFamily="34" charset="0"/>
              </a:rPr>
              <a:t>Tế bào là đơn vị cơ sở hình thành nên cơ thể sinh vật</a:t>
            </a:r>
            <a:r>
              <a:rPr lang="vi-VN" sz="3600" dirty="0" smtClean="0">
                <a:solidFill>
                  <a:schemeClr val="tx1"/>
                </a:solidFill>
                <a:latin typeface="Arial" panose="020B0604020202020204" pitchFamily="34" charset="0"/>
                <a:cs typeface="Arial" panose="020B0604020202020204" pitchFamily="34" charset="0"/>
              </a:rPr>
              <a:t>.</a:t>
            </a:r>
            <a:r>
              <a:rPr lang="vi-VN" sz="3600" dirty="0">
                <a:solidFill>
                  <a:schemeClr val="tx1"/>
                </a:solidFill>
                <a:latin typeface="Arial" panose="020B0604020202020204" pitchFamily="34" charset="0"/>
                <a:cs typeface="Arial" panose="020B0604020202020204" pitchFamily="34" charset="0"/>
              </a:rPr>
              <a:t> Tế bào là đơn vị cơ sở hình thành nên cơ thể sinh vật</a:t>
            </a:r>
            <a:r>
              <a:rPr lang="vi-VN"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CF1518DD-AB45-E133-5CFE-2EA562EFE8FB}"/>
              </a:ext>
            </a:extLst>
          </p:cNvPr>
          <p:cNvSpPr/>
          <p:nvPr/>
        </p:nvSpPr>
        <p:spPr>
          <a:xfrm>
            <a:off x="9485383" y="4588395"/>
            <a:ext cx="8138160" cy="2530678"/>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3600" dirty="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vi-VN" sz="3600" dirty="0">
                <a:solidFill>
                  <a:schemeClr val="tx1"/>
                </a:solidFill>
                <a:latin typeface="Arial" panose="020B0604020202020204" pitchFamily="34" charset="0"/>
                <a:cs typeface="Arial" panose="020B0604020202020204" pitchFamily="34" charset="0"/>
              </a:rPr>
              <a:t>Tất cả các cấp độ tổ chức sống đều được hình thành từ các nguyên tử.</a:t>
            </a:r>
            <a:endParaRPr lang="en-US" sz="36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A6EF8B67-4730-6B88-0B97-EC98316F3F42}"/>
              </a:ext>
            </a:extLst>
          </p:cNvPr>
          <p:cNvSpPr/>
          <p:nvPr/>
        </p:nvSpPr>
        <p:spPr>
          <a:xfrm>
            <a:off x="9485383" y="7347491"/>
            <a:ext cx="8138160" cy="2530678"/>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3600" dirty="0">
                <a:solidFill>
                  <a:schemeClr val="tx1"/>
                </a:solidFill>
                <a:latin typeface="Arial" panose="020B0604020202020204" pitchFamily="34" charset="0"/>
                <a:ea typeface="Times New Roman" panose="02020603050405020304" pitchFamily="18" charset="0"/>
                <a:cs typeface="Arial" panose="020B0604020202020204" pitchFamily="34" charset="0"/>
              </a:rPr>
              <a:t>D. </a:t>
            </a:r>
            <a:r>
              <a:rPr lang="vi-VN" sz="3600" dirty="0">
                <a:solidFill>
                  <a:schemeClr val="tx1"/>
                </a:solidFill>
                <a:latin typeface="Arial" panose="020B0604020202020204" pitchFamily="34" charset="0"/>
                <a:cs typeface="Arial" panose="020B0604020202020204" pitchFamily="34" charset="0"/>
              </a:rPr>
              <a:t>Các cấp độ tổ chức sống được sắp xếp từ thấp đến cao dựa trên số lượng và kích thước của chúng.</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54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750" fill="hold"/>
                                        <p:tgtEl>
                                          <p:spTgt spid="9"/>
                                        </p:tgtEl>
                                        <p:attrNameLst>
                                          <p:attrName>fillcolor</p:attrName>
                                        </p:attrNameLst>
                                      </p:cBhvr>
                                      <p:to>
                                        <a:srgbClr val="92D050"/>
                                      </p:to>
                                    </p:animClr>
                                    <p:set>
                                      <p:cBhvr>
                                        <p:cTn id="27" dur="750" fill="hold"/>
                                        <p:tgtEl>
                                          <p:spTgt spid="9"/>
                                        </p:tgtEl>
                                        <p:attrNameLst>
                                          <p:attrName>fill.type</p:attrName>
                                        </p:attrNameLst>
                                      </p:cBhvr>
                                      <p:to>
                                        <p:strVal val="solid"/>
                                      </p:to>
                                    </p:set>
                                    <p:set>
                                      <p:cBhvr>
                                        <p:cTn id="28" dur="7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750" fill="hold"/>
                                        <p:tgtEl>
                                          <p:spTgt spid="10"/>
                                        </p:tgtEl>
                                        <p:attrNameLst>
                                          <p:attrName>fillcolor</p:attrName>
                                        </p:attrNameLst>
                                      </p:cBhvr>
                                      <p:to>
                                        <a:srgbClr val="C0504D"/>
                                      </p:to>
                                    </p:animClr>
                                    <p:set>
                                      <p:cBhvr>
                                        <p:cTn id="34" dur="750" fill="hold"/>
                                        <p:tgtEl>
                                          <p:spTgt spid="10"/>
                                        </p:tgtEl>
                                        <p:attrNameLst>
                                          <p:attrName>fill.type</p:attrName>
                                        </p:attrNameLst>
                                      </p:cBhvr>
                                      <p:to>
                                        <p:strVal val="solid"/>
                                      </p:to>
                                    </p:set>
                                    <p:set>
                                      <p:cBhvr>
                                        <p:cTn id="35" dur="7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750" fill="hold"/>
                                        <p:tgtEl>
                                          <p:spTgt spid="11"/>
                                        </p:tgtEl>
                                        <p:attrNameLst>
                                          <p:attrName>fillcolor</p:attrName>
                                        </p:attrNameLst>
                                      </p:cBhvr>
                                      <p:to>
                                        <a:srgbClr val="C0504D"/>
                                      </p:to>
                                    </p:animClr>
                                    <p:set>
                                      <p:cBhvr>
                                        <p:cTn id="41" dur="750" fill="hold"/>
                                        <p:tgtEl>
                                          <p:spTgt spid="11"/>
                                        </p:tgtEl>
                                        <p:attrNameLst>
                                          <p:attrName>fill.type</p:attrName>
                                        </p:attrNameLst>
                                      </p:cBhvr>
                                      <p:to>
                                        <p:strVal val="solid"/>
                                      </p:to>
                                    </p:set>
                                    <p:set>
                                      <p:cBhvr>
                                        <p:cTn id="42" dur="7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750" fill="hold"/>
                                        <p:tgtEl>
                                          <p:spTgt spid="12"/>
                                        </p:tgtEl>
                                        <p:attrNameLst>
                                          <p:attrName>fillcolor</p:attrName>
                                        </p:attrNameLst>
                                      </p:cBhvr>
                                      <p:to>
                                        <a:srgbClr val="C0504D"/>
                                      </p:to>
                                    </p:animClr>
                                    <p:set>
                                      <p:cBhvr>
                                        <p:cTn id="48" dur="750" fill="hold"/>
                                        <p:tgtEl>
                                          <p:spTgt spid="12"/>
                                        </p:tgtEl>
                                        <p:attrNameLst>
                                          <p:attrName>fill.type</p:attrName>
                                        </p:attrNameLst>
                                      </p:cBhvr>
                                      <p:to>
                                        <p:strVal val="solid"/>
                                      </p:to>
                                    </p:set>
                                    <p:set>
                                      <p:cBhvr>
                                        <p:cTn id="49" dur="7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4" grpId="0"/>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4" name="Rectangle 3"/>
          <p:cNvSpPr/>
          <p:nvPr/>
        </p:nvSpPr>
        <p:spPr>
          <a:xfrm>
            <a:off x="990600" y="2461712"/>
            <a:ext cx="15697201" cy="5729389"/>
          </a:xfrm>
          <a:prstGeom prst="rect">
            <a:avLst/>
          </a:prstGeom>
        </p:spPr>
        <p:txBody>
          <a:bodyPr wrap="square">
            <a:spAutoFit/>
          </a:bodyPr>
          <a:lstStyle/>
          <a:p>
            <a:pPr algn="just">
              <a:lnSpc>
                <a:spcPct val="140000"/>
              </a:lnSpc>
            </a:pPr>
            <a:r>
              <a:rPr lang="vi-VN" sz="3800" b="1" dirty="0">
                <a:solidFill>
                  <a:schemeClr val="bg1"/>
                </a:solidFill>
                <a:latin typeface="Arial" panose="020B0604020202020204" pitchFamily="34" charset="0"/>
                <a:ea typeface="Times New Roman" panose="02020603050405020304" pitchFamily="18" charset="0"/>
                <a:cs typeface="Arial" panose="020B0604020202020204" pitchFamily="34" charset="0"/>
              </a:rPr>
              <a:t>Câu </a:t>
            </a:r>
            <a:r>
              <a:rPr lang="en-US" sz="38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vi-VN" sz="38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vi-VN" sz="3800" dirty="0">
                <a:solidFill>
                  <a:schemeClr val="bg1"/>
                </a:solidFill>
                <a:latin typeface="Arial" panose="020B0604020202020204" pitchFamily="34" charset="0"/>
                <a:cs typeface="Arial" panose="020B0604020202020204" pitchFamily="34" charset="0"/>
              </a:rPr>
              <a:t>Trong các đặc điểm sau đây, có bao nhiêu đặc điểm chỉ có ở các vật sống mà không có ở các vật không sống?</a:t>
            </a:r>
            <a:endParaRPr lang="en-US" sz="3800" dirty="0">
              <a:solidFill>
                <a:schemeClr val="bg1"/>
              </a:solidFill>
              <a:latin typeface="Arial" panose="020B0604020202020204" pitchFamily="34" charset="0"/>
              <a:cs typeface="Arial" panose="020B0604020202020204" pitchFamily="34" charset="0"/>
            </a:endParaRPr>
          </a:p>
          <a:p>
            <a:pPr algn="just">
              <a:lnSpc>
                <a:spcPct val="140000"/>
              </a:lnSpc>
            </a:pPr>
            <a:r>
              <a:rPr lang="vi-VN" sz="3800" dirty="0">
                <a:solidFill>
                  <a:schemeClr val="bg1"/>
                </a:solidFill>
                <a:latin typeface="Arial" panose="020B0604020202020204" pitchFamily="34" charset="0"/>
                <a:cs typeface="Arial" panose="020B0604020202020204" pitchFamily="34" charset="0"/>
              </a:rPr>
              <a:t>(1) Có khả năng tự điều chỉnh.</a:t>
            </a:r>
            <a:endParaRPr lang="en-US" sz="3800" dirty="0">
              <a:solidFill>
                <a:schemeClr val="bg1"/>
              </a:solidFill>
              <a:latin typeface="Arial" panose="020B0604020202020204" pitchFamily="34" charset="0"/>
              <a:cs typeface="Arial" panose="020B0604020202020204" pitchFamily="34" charset="0"/>
            </a:endParaRPr>
          </a:p>
          <a:p>
            <a:pPr algn="just">
              <a:lnSpc>
                <a:spcPct val="140000"/>
              </a:lnSpc>
            </a:pPr>
            <a:r>
              <a:rPr lang="vi-VN" sz="3800" dirty="0">
                <a:solidFill>
                  <a:schemeClr val="bg1"/>
                </a:solidFill>
                <a:latin typeface="Arial" panose="020B0604020202020204" pitchFamily="34" charset="0"/>
                <a:cs typeface="Arial" panose="020B0604020202020204" pitchFamily="34" charset="0"/>
              </a:rPr>
              <a:t>(2) Liên tục tiến hoá.</a:t>
            </a:r>
            <a:endParaRPr lang="en-US" sz="3800" dirty="0">
              <a:solidFill>
                <a:schemeClr val="bg1"/>
              </a:solidFill>
              <a:latin typeface="Arial" panose="020B0604020202020204" pitchFamily="34" charset="0"/>
              <a:cs typeface="Arial" panose="020B0604020202020204" pitchFamily="34" charset="0"/>
            </a:endParaRPr>
          </a:p>
          <a:p>
            <a:pPr algn="just">
              <a:lnSpc>
                <a:spcPct val="140000"/>
              </a:lnSpc>
            </a:pPr>
            <a:r>
              <a:rPr lang="vi-VN" sz="3800" dirty="0">
                <a:solidFill>
                  <a:schemeClr val="bg1"/>
                </a:solidFill>
                <a:latin typeface="Arial" panose="020B0604020202020204" pitchFamily="34" charset="0"/>
                <a:cs typeface="Arial" panose="020B0604020202020204" pitchFamily="34" charset="0"/>
              </a:rPr>
              <a:t>(3) Tổ chức theo nguyên tắc thứ bậc.</a:t>
            </a:r>
            <a:endParaRPr lang="en-US" sz="3800" dirty="0">
              <a:solidFill>
                <a:schemeClr val="bg1"/>
              </a:solidFill>
              <a:latin typeface="Arial" panose="020B0604020202020204" pitchFamily="34" charset="0"/>
              <a:cs typeface="Arial" panose="020B0604020202020204" pitchFamily="34" charset="0"/>
            </a:endParaRPr>
          </a:p>
          <a:p>
            <a:pPr algn="just">
              <a:lnSpc>
                <a:spcPct val="140000"/>
              </a:lnSpc>
            </a:pPr>
            <a:r>
              <a:rPr lang="vi-VN" sz="3800" dirty="0">
                <a:solidFill>
                  <a:schemeClr val="bg1"/>
                </a:solidFill>
                <a:latin typeface="Arial" panose="020B0604020202020204" pitchFamily="34" charset="0"/>
                <a:cs typeface="Arial" panose="020B0604020202020204" pitchFamily="34" charset="0"/>
              </a:rPr>
              <a:t>(4) Diễn ra quá trình trao đổi chất với môi trường.</a:t>
            </a:r>
            <a:endParaRPr lang="en-US" sz="3800" dirty="0">
              <a:solidFill>
                <a:schemeClr val="bg1"/>
              </a:solidFill>
              <a:latin typeface="Arial" panose="020B0604020202020204" pitchFamily="34" charset="0"/>
              <a:cs typeface="Arial" panose="020B0604020202020204" pitchFamily="34" charset="0"/>
            </a:endParaRPr>
          </a:p>
          <a:p>
            <a:pPr algn="just">
              <a:lnSpc>
                <a:spcPct val="140000"/>
              </a:lnSpc>
            </a:pPr>
            <a:r>
              <a:rPr lang="vi-VN" sz="3800" dirty="0">
                <a:solidFill>
                  <a:schemeClr val="bg1"/>
                </a:solidFill>
                <a:latin typeface="Arial" panose="020B0604020202020204" pitchFamily="34" charset="0"/>
                <a:cs typeface="Arial" panose="020B0604020202020204" pitchFamily="34" charset="0"/>
              </a:rPr>
              <a:t>(5) Đều được cấu tạo từ tế bào.</a:t>
            </a:r>
            <a:endParaRPr lang="en-US" sz="3800" dirty="0">
              <a:solidFill>
                <a:schemeClr val="bg1"/>
              </a:solidFill>
              <a:latin typeface="Arial" panose="020B0604020202020204" pitchFamily="34" charset="0"/>
              <a:cs typeface="Arial" panose="020B0604020202020204" pitchFamily="34" charset="0"/>
            </a:endParaRPr>
          </a:p>
        </p:txBody>
      </p:sp>
      <p:grpSp>
        <p:nvGrpSpPr>
          <p:cNvPr id="2" name="Group 2"/>
          <p:cNvGrpSpPr/>
          <p:nvPr/>
        </p:nvGrpSpPr>
        <p:grpSpPr>
          <a:xfrm rot="-5400000">
            <a:off x="4428527" y="-4197050"/>
            <a:ext cx="1586086" cy="1123507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6038656" y="377777"/>
            <a:ext cx="1840653" cy="1840653"/>
          </a:xfrm>
          <a:prstGeom prst="rect">
            <a:avLst/>
          </a:prstGeom>
        </p:spPr>
      </p:pic>
      <p:sp>
        <p:nvSpPr>
          <p:cNvPr id="24" name="TextBox 23"/>
          <p:cNvSpPr txBox="1"/>
          <p:nvPr/>
        </p:nvSpPr>
        <p:spPr>
          <a:xfrm>
            <a:off x="-29960" y="1028069"/>
            <a:ext cx="10393160" cy="784830"/>
          </a:xfrm>
          <a:prstGeom prst="rect">
            <a:avLst/>
          </a:prstGeom>
          <a:noFill/>
        </p:spPr>
        <p:txBody>
          <a:bodyPr wrap="square" rtlCol="0">
            <a:spAutoFit/>
          </a:bodyPr>
          <a:lstStyle/>
          <a:p>
            <a:pPr algn="ctr"/>
            <a:r>
              <a:rPr lang="en-US" sz="4500" b="1" i="1" dirty="0" err="1" smtClean="0">
                <a:latin typeface="Arial" panose="020B0604020202020204" pitchFamily="34" charset="0"/>
                <a:cs typeface="Arial" panose="020B0604020202020204" pitchFamily="34" charset="0"/>
              </a:rPr>
              <a:t>Nhiệm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vụ</a:t>
            </a:r>
            <a:r>
              <a:rPr lang="en-US" sz="4500" b="1" i="1" dirty="0" smtClean="0">
                <a:latin typeface="Arial" panose="020B0604020202020204" pitchFamily="34" charset="0"/>
                <a:cs typeface="Arial" panose="020B0604020202020204" pitchFamily="34" charset="0"/>
              </a:rPr>
              <a:t> 2: </a:t>
            </a:r>
            <a:r>
              <a:rPr lang="en-US" sz="4500" b="1" i="1" dirty="0" err="1" smtClean="0">
                <a:latin typeface="Arial" panose="020B0604020202020204" pitchFamily="34" charset="0"/>
                <a:cs typeface="Arial" panose="020B0604020202020204" pitchFamily="34" charset="0"/>
              </a:rPr>
              <a:t>Hoàn</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thành</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trắc</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nghiệm</a:t>
            </a:r>
            <a:endParaRPr lang="en-US" sz="4500" b="1" i="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52800C8C-6CFE-1D96-A635-971E1914E113}"/>
              </a:ext>
            </a:extLst>
          </p:cNvPr>
          <p:cNvSpPr/>
          <p:nvPr/>
        </p:nvSpPr>
        <p:spPr>
          <a:xfrm>
            <a:off x="757464" y="8439285"/>
            <a:ext cx="3157249" cy="1212097"/>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A. </a:t>
            </a:r>
            <a:r>
              <a:rPr lang="en-US" sz="4000" dirty="0" smtClean="0">
                <a:solidFill>
                  <a:schemeClr val="tx1"/>
                </a:solidFill>
                <a:latin typeface="Arial" panose="020B0604020202020204" pitchFamily="34" charset="0"/>
                <a:cs typeface="Arial" panose="020B0604020202020204" pitchFamily="34" charset="0"/>
              </a:rPr>
              <a:t>1</a:t>
            </a:r>
            <a:endParaRPr lang="en-US" sz="40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351650D2-B43F-A5D1-D7BC-709986BC202A}"/>
              </a:ext>
            </a:extLst>
          </p:cNvPr>
          <p:cNvSpPr/>
          <p:nvPr/>
        </p:nvSpPr>
        <p:spPr>
          <a:xfrm>
            <a:off x="9853688" y="8439285"/>
            <a:ext cx="3157249" cy="1212097"/>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C. </a:t>
            </a:r>
            <a:r>
              <a:rPr lang="en-US" sz="4000" dirty="0" smtClean="0">
                <a:solidFill>
                  <a:schemeClr val="tx1"/>
                </a:solidFill>
                <a:latin typeface="Arial" panose="020B0604020202020204" pitchFamily="34" charset="0"/>
                <a:cs typeface="Arial" panose="020B0604020202020204" pitchFamily="34" charset="0"/>
              </a:rPr>
              <a:t>3</a:t>
            </a:r>
            <a:endParaRPr lang="en-US" sz="40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CF1518DD-AB45-E133-5CFE-2EA562EFE8FB}"/>
              </a:ext>
            </a:extLst>
          </p:cNvPr>
          <p:cNvSpPr/>
          <p:nvPr/>
        </p:nvSpPr>
        <p:spPr>
          <a:xfrm>
            <a:off x="5305576" y="8439285"/>
            <a:ext cx="3157249" cy="1212097"/>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000" dirty="0" smtClean="0">
                <a:solidFill>
                  <a:schemeClr val="tx1"/>
                </a:solidFill>
                <a:latin typeface="Arial" panose="020B0604020202020204" pitchFamily="34" charset="0"/>
                <a:cs typeface="Arial" panose="020B0604020202020204" pitchFamily="34" charset="0"/>
              </a:rPr>
              <a:t>4</a:t>
            </a:r>
            <a:endParaRPr lang="en-US" sz="4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A6EF8B67-4730-6B88-0B97-EC98316F3F42}"/>
              </a:ext>
            </a:extLst>
          </p:cNvPr>
          <p:cNvSpPr/>
          <p:nvPr/>
        </p:nvSpPr>
        <p:spPr>
          <a:xfrm>
            <a:off x="14401800" y="8439285"/>
            <a:ext cx="3157249" cy="1212097"/>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D. </a:t>
            </a:r>
            <a:r>
              <a:rPr lang="en-US" sz="4000" dirty="0" smtClean="0">
                <a:solidFill>
                  <a:schemeClr val="tx1"/>
                </a:solidFill>
                <a:latin typeface="Arial" panose="020B0604020202020204" pitchFamily="34" charset="0"/>
                <a:cs typeface="Arial" panose="020B0604020202020204" pitchFamily="34" charset="0"/>
              </a:rPr>
              <a:t>2</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64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9"/>
                                        </p:tgtEl>
                                        <p:attrNameLst>
                                          <p:attrName>fillcolor</p:attrName>
                                        </p:attrNameLst>
                                      </p:cBhvr>
                                      <p:to>
                                        <a:srgbClr val="C0504D"/>
                                      </p:to>
                                    </p:animClr>
                                    <p:set>
                                      <p:cBhvr>
                                        <p:cTn id="58" dur="750" fill="hold"/>
                                        <p:tgtEl>
                                          <p:spTgt spid="9"/>
                                        </p:tgtEl>
                                        <p:attrNameLst>
                                          <p:attrName>fill.type</p:attrName>
                                        </p:attrNameLst>
                                      </p:cBhvr>
                                      <p:to>
                                        <p:strVal val="solid"/>
                                      </p:to>
                                    </p:set>
                                    <p:set>
                                      <p:cBhvr>
                                        <p:cTn id="59" dur="7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10"/>
                                        </p:tgtEl>
                                        <p:attrNameLst>
                                          <p:attrName>fillcolor</p:attrName>
                                        </p:attrNameLst>
                                      </p:cBhvr>
                                      <p:to>
                                        <a:srgbClr val="C0504D"/>
                                      </p:to>
                                    </p:animClr>
                                    <p:set>
                                      <p:cBhvr>
                                        <p:cTn id="65" dur="750" fill="hold"/>
                                        <p:tgtEl>
                                          <p:spTgt spid="10"/>
                                        </p:tgtEl>
                                        <p:attrNameLst>
                                          <p:attrName>fill.type</p:attrName>
                                        </p:attrNameLst>
                                      </p:cBhvr>
                                      <p:to>
                                        <p:strVal val="solid"/>
                                      </p:to>
                                    </p:set>
                                    <p:set>
                                      <p:cBhvr>
                                        <p:cTn id="66" dur="7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7" restart="whenNotActive" fill="hold" evtFilter="cancelBubble" nodeType="interactiveSeq">
                <p:stCondLst>
                  <p:cond evt="onClick" delay="0">
                    <p:tgtEl>
                      <p:spTgt spid="11"/>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750" fill="hold"/>
                                        <p:tgtEl>
                                          <p:spTgt spid="11"/>
                                        </p:tgtEl>
                                        <p:attrNameLst>
                                          <p:attrName>fillcolor</p:attrName>
                                        </p:attrNameLst>
                                      </p:cBhvr>
                                      <p:to>
                                        <a:srgbClr val="92D050"/>
                                      </p:to>
                                    </p:animClr>
                                    <p:set>
                                      <p:cBhvr>
                                        <p:cTn id="72" dur="750" fill="hold"/>
                                        <p:tgtEl>
                                          <p:spTgt spid="11"/>
                                        </p:tgtEl>
                                        <p:attrNameLst>
                                          <p:attrName>fill.type</p:attrName>
                                        </p:attrNameLst>
                                      </p:cBhvr>
                                      <p:to>
                                        <p:strVal val="solid"/>
                                      </p:to>
                                    </p:set>
                                    <p:set>
                                      <p:cBhvr>
                                        <p:cTn id="73" dur="7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750" fill="hold"/>
                                        <p:tgtEl>
                                          <p:spTgt spid="12"/>
                                        </p:tgtEl>
                                        <p:attrNameLst>
                                          <p:attrName>fillcolor</p:attrName>
                                        </p:attrNameLst>
                                      </p:cBhvr>
                                      <p:to>
                                        <a:srgbClr val="C0504D"/>
                                      </p:to>
                                    </p:animClr>
                                    <p:set>
                                      <p:cBhvr>
                                        <p:cTn id="79" dur="750" fill="hold"/>
                                        <p:tgtEl>
                                          <p:spTgt spid="12"/>
                                        </p:tgtEl>
                                        <p:attrNameLst>
                                          <p:attrName>fill.type</p:attrName>
                                        </p:attrNameLst>
                                      </p:cBhvr>
                                      <p:to>
                                        <p:strVal val="solid"/>
                                      </p:to>
                                    </p:set>
                                    <p:set>
                                      <p:cBhvr>
                                        <p:cTn id="80" dur="7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4" name="Rectangle 3"/>
          <p:cNvSpPr/>
          <p:nvPr/>
        </p:nvSpPr>
        <p:spPr>
          <a:xfrm>
            <a:off x="0" y="2803888"/>
            <a:ext cx="18256102" cy="707886"/>
          </a:xfrm>
          <a:prstGeom prst="rect">
            <a:avLst/>
          </a:prstGeom>
        </p:spPr>
        <p:txBody>
          <a:bodyPr wrap="square">
            <a:spAutoFit/>
          </a:bodyPr>
          <a:lstStyle/>
          <a:p>
            <a:pPr algn="ctr"/>
            <a:r>
              <a:rPr lang="vi-VN" sz="4000" b="1" dirty="0">
                <a:solidFill>
                  <a:schemeClr val="bg1"/>
                </a:solidFill>
                <a:ea typeface="Times New Roman" panose="02020603050405020304" pitchFamily="18" charset="0"/>
              </a:rPr>
              <a:t>Câu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5</a:t>
            </a:r>
            <a:r>
              <a:rPr lang="vi-VN" sz="4000" b="1" dirty="0" smtClean="0">
                <a:solidFill>
                  <a:schemeClr val="bg1"/>
                </a:solidFill>
                <a:ea typeface="Times New Roman" panose="02020603050405020304" pitchFamily="18" charset="0"/>
              </a:rPr>
              <a:t>. </a:t>
            </a:r>
            <a:r>
              <a:rPr lang="vi-VN" sz="4000" dirty="0">
                <a:solidFill>
                  <a:schemeClr val="bg1"/>
                </a:solidFill>
              </a:rPr>
              <a:t>Trong một khu rừng nhiệt đới có các cấp độ tổ chức sống nào sau đây?</a:t>
            </a:r>
            <a:endParaRPr lang="en-US" sz="4000" dirty="0">
              <a:solidFill>
                <a:schemeClr val="bg1"/>
              </a:solidFill>
            </a:endParaRPr>
          </a:p>
        </p:txBody>
      </p:sp>
      <p:grpSp>
        <p:nvGrpSpPr>
          <p:cNvPr id="2" name="Group 2"/>
          <p:cNvGrpSpPr/>
          <p:nvPr/>
        </p:nvGrpSpPr>
        <p:grpSpPr>
          <a:xfrm rot="-5400000">
            <a:off x="4428527" y="-4197050"/>
            <a:ext cx="1586086" cy="1123507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6038656" y="377777"/>
            <a:ext cx="1840653" cy="1840653"/>
          </a:xfrm>
          <a:prstGeom prst="rect">
            <a:avLst/>
          </a:prstGeom>
        </p:spPr>
      </p:pic>
      <p:sp>
        <p:nvSpPr>
          <p:cNvPr id="24" name="TextBox 23"/>
          <p:cNvSpPr txBox="1"/>
          <p:nvPr/>
        </p:nvSpPr>
        <p:spPr>
          <a:xfrm>
            <a:off x="-29960" y="1028069"/>
            <a:ext cx="10393160" cy="784830"/>
          </a:xfrm>
          <a:prstGeom prst="rect">
            <a:avLst/>
          </a:prstGeom>
          <a:noFill/>
        </p:spPr>
        <p:txBody>
          <a:bodyPr wrap="square" rtlCol="0">
            <a:spAutoFit/>
          </a:bodyPr>
          <a:lstStyle/>
          <a:p>
            <a:pPr algn="ctr"/>
            <a:r>
              <a:rPr lang="en-US" sz="4500" b="1" i="1" dirty="0" err="1" smtClean="0">
                <a:latin typeface="Arial" panose="020B0604020202020204" pitchFamily="34" charset="0"/>
                <a:cs typeface="Arial" panose="020B0604020202020204" pitchFamily="34" charset="0"/>
              </a:rPr>
              <a:t>Nhiệm</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vụ</a:t>
            </a:r>
            <a:r>
              <a:rPr lang="en-US" sz="4500" b="1" i="1" dirty="0" smtClean="0">
                <a:latin typeface="Arial" panose="020B0604020202020204" pitchFamily="34" charset="0"/>
                <a:cs typeface="Arial" panose="020B0604020202020204" pitchFamily="34" charset="0"/>
              </a:rPr>
              <a:t> 2: </a:t>
            </a:r>
            <a:r>
              <a:rPr lang="en-US" sz="4500" b="1" i="1" dirty="0" err="1" smtClean="0">
                <a:latin typeface="Arial" panose="020B0604020202020204" pitchFamily="34" charset="0"/>
                <a:cs typeface="Arial" panose="020B0604020202020204" pitchFamily="34" charset="0"/>
              </a:rPr>
              <a:t>Hoàn</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thành</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trắc</a:t>
            </a:r>
            <a:r>
              <a:rPr lang="en-US" sz="4500" b="1" i="1" dirty="0" smtClean="0">
                <a:latin typeface="Arial" panose="020B0604020202020204" pitchFamily="34" charset="0"/>
                <a:cs typeface="Arial" panose="020B0604020202020204" pitchFamily="34" charset="0"/>
              </a:rPr>
              <a:t> </a:t>
            </a:r>
            <a:r>
              <a:rPr lang="en-US" sz="4500" b="1" i="1" dirty="0" err="1" smtClean="0">
                <a:latin typeface="Arial" panose="020B0604020202020204" pitchFamily="34" charset="0"/>
                <a:cs typeface="Arial" panose="020B0604020202020204" pitchFamily="34" charset="0"/>
              </a:rPr>
              <a:t>nghiệm</a:t>
            </a:r>
            <a:endParaRPr lang="en-US" sz="4500" b="1" i="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52800C8C-6CFE-1D96-A635-971E1914E113}"/>
              </a:ext>
            </a:extLst>
          </p:cNvPr>
          <p:cNvSpPr/>
          <p:nvPr/>
        </p:nvSpPr>
        <p:spPr>
          <a:xfrm>
            <a:off x="676722" y="40767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000" dirty="0">
                <a:solidFill>
                  <a:schemeClr val="tx1"/>
                </a:solidFill>
                <a:ea typeface="Times New Roman" panose="02020603050405020304" pitchFamily="18" charset="0"/>
                <a:cs typeface="Arial" panose="020B0604020202020204" pitchFamily="34" charset="0"/>
              </a:rPr>
              <a:t>A. </a:t>
            </a:r>
            <a:r>
              <a:rPr lang="vi-VN" sz="4000" dirty="0">
                <a:solidFill>
                  <a:schemeClr val="tx1"/>
                </a:solidFill>
              </a:rPr>
              <a:t>Cơ thể, quần thể, quần xã - hệ sinh thái.</a:t>
            </a:r>
            <a:endParaRPr lang="en-US" sz="4000" dirty="0">
              <a:solidFill>
                <a:schemeClr val="tx1"/>
              </a:solidFill>
            </a:endParaRPr>
          </a:p>
        </p:txBody>
      </p:sp>
      <p:sp>
        <p:nvSpPr>
          <p:cNvPr id="10" name="Rectangle 9">
            <a:extLst>
              <a:ext uri="{FF2B5EF4-FFF2-40B4-BE49-F238E27FC236}">
                <a16:creationId xmlns="" xmlns:a16="http://schemas.microsoft.com/office/drawing/2014/main" id="{351650D2-B43F-A5D1-D7BC-709986BC202A}"/>
              </a:ext>
            </a:extLst>
          </p:cNvPr>
          <p:cNvSpPr/>
          <p:nvPr/>
        </p:nvSpPr>
        <p:spPr>
          <a:xfrm>
            <a:off x="657890" y="69723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ea typeface="Times New Roman" panose="02020603050405020304" pitchFamily="18" charset="0"/>
                <a:cs typeface="Arial" panose="020B0604020202020204" pitchFamily="34" charset="0"/>
              </a:rPr>
              <a:t>C. </a:t>
            </a:r>
            <a:r>
              <a:rPr lang="vi-VN" sz="4000" dirty="0">
                <a:solidFill>
                  <a:schemeClr val="tx1"/>
                </a:solidFill>
              </a:rPr>
              <a:t>Tế bào, cơ thể, quần thể, </a:t>
            </a:r>
            <a:endParaRPr lang="en-US" sz="4000" dirty="0" smtClean="0">
              <a:solidFill>
                <a:schemeClr val="tx1"/>
              </a:solidFill>
            </a:endParaRPr>
          </a:p>
          <a:p>
            <a:pPr algn="ctr">
              <a:lnSpc>
                <a:spcPct val="130000"/>
              </a:lnSpc>
            </a:pPr>
            <a:r>
              <a:rPr lang="vi-VN" sz="4000" dirty="0" smtClean="0">
                <a:solidFill>
                  <a:schemeClr val="tx1"/>
                </a:solidFill>
              </a:rPr>
              <a:t>sinh </a:t>
            </a:r>
            <a:r>
              <a:rPr lang="vi-VN" sz="4000" dirty="0">
                <a:solidFill>
                  <a:schemeClr val="tx1"/>
                </a:solidFill>
              </a:rPr>
              <a:t>quyển.</a:t>
            </a:r>
            <a:endParaRPr lang="en-US" sz="4000" dirty="0">
              <a:solidFill>
                <a:schemeClr val="tx1"/>
              </a:solidFill>
            </a:endParaRPr>
          </a:p>
        </p:txBody>
      </p:sp>
      <p:sp>
        <p:nvSpPr>
          <p:cNvPr id="11" name="Rectangle 10">
            <a:extLst>
              <a:ext uri="{FF2B5EF4-FFF2-40B4-BE49-F238E27FC236}">
                <a16:creationId xmlns="" xmlns:a16="http://schemas.microsoft.com/office/drawing/2014/main" id="{CF1518DD-AB45-E133-5CFE-2EA562EFE8FB}"/>
              </a:ext>
            </a:extLst>
          </p:cNvPr>
          <p:cNvSpPr/>
          <p:nvPr/>
        </p:nvSpPr>
        <p:spPr>
          <a:xfrm>
            <a:off x="9491951" y="40767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ea typeface="Times New Roman" panose="02020603050405020304" pitchFamily="18" charset="0"/>
                <a:cs typeface="Arial" panose="020B0604020202020204" pitchFamily="34" charset="0"/>
              </a:rPr>
              <a:t>B. </a:t>
            </a:r>
            <a:r>
              <a:rPr lang="vi-VN" sz="4000" dirty="0">
                <a:solidFill>
                  <a:schemeClr val="tx1"/>
                </a:solidFill>
              </a:rPr>
              <a:t>Tế bào, cơ thể, quần thể, quần xã - hệ sinh thái, sinh quyển.</a:t>
            </a:r>
            <a:endParaRPr lang="en-US" sz="4000" dirty="0">
              <a:solidFill>
                <a:schemeClr val="tx1"/>
              </a:solidFill>
              <a:cs typeface="Arial" panose="020B0604020202020204" pitchFamily="34" charset="0"/>
            </a:endParaRPr>
          </a:p>
        </p:txBody>
      </p:sp>
      <p:sp>
        <p:nvSpPr>
          <p:cNvPr id="12" name="Rectangle 11">
            <a:extLst>
              <a:ext uri="{FF2B5EF4-FFF2-40B4-BE49-F238E27FC236}">
                <a16:creationId xmlns="" xmlns:a16="http://schemas.microsoft.com/office/drawing/2014/main" id="{A6EF8B67-4730-6B88-0B97-EC98316F3F42}"/>
              </a:ext>
            </a:extLst>
          </p:cNvPr>
          <p:cNvSpPr/>
          <p:nvPr/>
        </p:nvSpPr>
        <p:spPr>
          <a:xfrm>
            <a:off x="9491951" y="6972300"/>
            <a:ext cx="8138160" cy="2560320"/>
          </a:xfrm>
          <a:prstGeom prst="rect">
            <a:avLst/>
          </a:prstGeom>
          <a:solidFill>
            <a:srgbClr val="FFFAE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dirty="0">
                <a:solidFill>
                  <a:schemeClr val="tx1"/>
                </a:solidFill>
                <a:ea typeface="Times New Roman" panose="02020603050405020304" pitchFamily="18" charset="0"/>
                <a:cs typeface="Arial" panose="020B0604020202020204" pitchFamily="34" charset="0"/>
              </a:rPr>
              <a:t>D. </a:t>
            </a:r>
            <a:r>
              <a:rPr lang="vi-VN" sz="4000" dirty="0">
                <a:solidFill>
                  <a:schemeClr val="tx1"/>
                </a:solidFill>
              </a:rPr>
              <a:t>Tế bào, cơ thể, quần thể, quần xã - hệ sinh thái.</a:t>
            </a:r>
            <a:endParaRPr lang="en-US" sz="4000" dirty="0">
              <a:solidFill>
                <a:schemeClr val="tx1"/>
              </a:solidFill>
            </a:endParaRPr>
          </a:p>
        </p:txBody>
      </p:sp>
    </p:spTree>
    <p:extLst>
      <p:ext uri="{BB962C8B-B14F-4D97-AF65-F5344CB8AC3E}">
        <p14:creationId xmlns:p14="http://schemas.microsoft.com/office/powerpoint/2010/main" val="10126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750" fill="hold"/>
                                        <p:tgtEl>
                                          <p:spTgt spid="9"/>
                                        </p:tgtEl>
                                        <p:attrNameLst>
                                          <p:attrName>fillcolor</p:attrName>
                                        </p:attrNameLst>
                                      </p:cBhvr>
                                      <p:to>
                                        <a:srgbClr val="C0504D"/>
                                      </p:to>
                                    </p:animClr>
                                    <p:set>
                                      <p:cBhvr>
                                        <p:cTn id="27" dur="750" fill="hold"/>
                                        <p:tgtEl>
                                          <p:spTgt spid="9"/>
                                        </p:tgtEl>
                                        <p:attrNameLst>
                                          <p:attrName>fill.type</p:attrName>
                                        </p:attrNameLst>
                                      </p:cBhvr>
                                      <p:to>
                                        <p:strVal val="solid"/>
                                      </p:to>
                                    </p:set>
                                    <p:set>
                                      <p:cBhvr>
                                        <p:cTn id="28" dur="7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750" fill="hold"/>
                                        <p:tgtEl>
                                          <p:spTgt spid="10"/>
                                        </p:tgtEl>
                                        <p:attrNameLst>
                                          <p:attrName>fillcolor</p:attrName>
                                        </p:attrNameLst>
                                      </p:cBhvr>
                                      <p:to>
                                        <a:srgbClr val="C0504D"/>
                                      </p:to>
                                    </p:animClr>
                                    <p:set>
                                      <p:cBhvr>
                                        <p:cTn id="34" dur="750" fill="hold"/>
                                        <p:tgtEl>
                                          <p:spTgt spid="10"/>
                                        </p:tgtEl>
                                        <p:attrNameLst>
                                          <p:attrName>fill.type</p:attrName>
                                        </p:attrNameLst>
                                      </p:cBhvr>
                                      <p:to>
                                        <p:strVal val="solid"/>
                                      </p:to>
                                    </p:set>
                                    <p:set>
                                      <p:cBhvr>
                                        <p:cTn id="35" dur="7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750" fill="hold"/>
                                        <p:tgtEl>
                                          <p:spTgt spid="11"/>
                                        </p:tgtEl>
                                        <p:attrNameLst>
                                          <p:attrName>fillcolor</p:attrName>
                                        </p:attrNameLst>
                                      </p:cBhvr>
                                      <p:to>
                                        <a:srgbClr val="C0504D"/>
                                      </p:to>
                                    </p:animClr>
                                    <p:set>
                                      <p:cBhvr>
                                        <p:cTn id="41" dur="750" fill="hold"/>
                                        <p:tgtEl>
                                          <p:spTgt spid="11"/>
                                        </p:tgtEl>
                                        <p:attrNameLst>
                                          <p:attrName>fill.type</p:attrName>
                                        </p:attrNameLst>
                                      </p:cBhvr>
                                      <p:to>
                                        <p:strVal val="solid"/>
                                      </p:to>
                                    </p:set>
                                    <p:set>
                                      <p:cBhvr>
                                        <p:cTn id="42" dur="7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750" fill="hold"/>
                                        <p:tgtEl>
                                          <p:spTgt spid="12"/>
                                        </p:tgtEl>
                                        <p:attrNameLst>
                                          <p:attrName>fillcolor</p:attrName>
                                        </p:attrNameLst>
                                      </p:cBhvr>
                                      <p:to>
                                        <a:srgbClr val="92D050"/>
                                      </p:to>
                                    </p:animClr>
                                    <p:set>
                                      <p:cBhvr>
                                        <p:cTn id="48" dur="750" fill="hold"/>
                                        <p:tgtEl>
                                          <p:spTgt spid="12"/>
                                        </p:tgtEl>
                                        <p:attrNameLst>
                                          <p:attrName>fill.type</p:attrName>
                                        </p:attrNameLst>
                                      </p:cBhvr>
                                      <p:to>
                                        <p:strVal val="solid"/>
                                      </p:to>
                                    </p:set>
                                    <p:set>
                                      <p:cBhvr>
                                        <p:cTn id="49" dur="7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4" grpId="0"/>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VẬN DỤNG</a:t>
            </a:r>
            <a:endParaRPr lang="en-US" sz="6500" b="1" dirty="0">
              <a:solidFill>
                <a:schemeClr val="bg1"/>
              </a:solidFill>
              <a:latin typeface="Arial" panose="020B0604020202020204" pitchFamily="34" charset="0"/>
              <a:cs typeface="Arial" panose="020B0604020202020204" pitchFamily="34" charset="0"/>
            </a:endParaRPr>
          </a:p>
        </p:txBody>
      </p:sp>
      <p:pic>
        <p:nvPicPr>
          <p:cNvPr id="1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28850" y="2095500"/>
            <a:ext cx="13830300" cy="6935880"/>
          </a:xfrm>
          <a:prstGeom prst="rect">
            <a:avLst/>
          </a:prstGeom>
        </p:spPr>
      </p:pic>
      <p:sp>
        <p:nvSpPr>
          <p:cNvPr id="2" name="Rectangle 1"/>
          <p:cNvSpPr/>
          <p:nvPr/>
        </p:nvSpPr>
        <p:spPr>
          <a:xfrm>
            <a:off x="3886200" y="3367137"/>
            <a:ext cx="10515600" cy="2862322"/>
          </a:xfrm>
          <a:prstGeom prst="rect">
            <a:avLst/>
          </a:prstGeom>
        </p:spPr>
        <p:txBody>
          <a:bodyPr wrap="square">
            <a:spAutoFit/>
          </a:bodyPr>
          <a:lstStyle/>
          <a:p>
            <a:pPr algn="just">
              <a:lnSpc>
                <a:spcPct val="150000"/>
              </a:lnSpc>
              <a:spcBef>
                <a:spcPts val="300"/>
              </a:spcBef>
              <a:spcAft>
                <a:spcPts val="300"/>
              </a:spcAft>
            </a:pPr>
            <a:r>
              <a:rPr lang="vi-VN" sz="4000" dirty="0">
                <a:solidFill>
                  <a:srgbClr val="000000"/>
                </a:solidFill>
                <a:ea typeface="Times New Roman" panose="02020603050405020304" pitchFamily="18" charset="0"/>
              </a:rPr>
              <a:t>Em hãy chứng minh thế giới sống vừa có tính đa dạng, vừa có tính thống nhất một cách rõ rệt. Cho ví dụ minh họa.</a:t>
            </a:r>
            <a:endParaRPr lang="en-US" sz="4000" dirty="0">
              <a:effectLst/>
              <a:ea typeface="Times New Roman" panose="02020603050405020304" pitchFamily="18" charset="0"/>
            </a:endParaRPr>
          </a:p>
        </p:txBody>
      </p:sp>
      <p:pic>
        <p:nvPicPr>
          <p:cNvPr id="1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67500" y="6229459"/>
            <a:ext cx="4953000" cy="4150468"/>
          </a:xfrm>
          <a:prstGeom prst="rect">
            <a:avLst/>
          </a:prstGeom>
        </p:spPr>
      </p:pic>
      <p:pic>
        <p:nvPicPr>
          <p:cNvPr id="7172" name="Picture 4" descr="https://o.remove.bg/downloads/faa5a2b8-6fef-4ea4-abaa-feb88970c01c/image-removebg-preview.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527825" flipH="1">
            <a:off x="14830438" y="783273"/>
            <a:ext cx="2457425" cy="24574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o.remove.bg/downloads/c2fb2af1-c89b-4c27-867c-a83bd08c7d99/image-removebg-preview.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533400" y="465518"/>
            <a:ext cx="3059113" cy="305911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o.remove.bg/downloads/023a1f7f-63d7-449f-a530-12977b864071/image-removebg-preview.png"/>
          <p:cNvPicPr>
            <a:picLocks noChangeAspect="1" noChangeArrowheads="1"/>
          </p:cNvPicPr>
          <p:nvPr/>
        </p:nvPicPr>
        <p:blipFill>
          <a:blip r:embed="rId14">
            <a:biLevel thresh="50000"/>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160" y="7351191"/>
            <a:ext cx="2871860" cy="293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744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grpSp>
        <p:nvGrpSpPr>
          <p:cNvPr id="4" name="Group 4"/>
          <p:cNvGrpSpPr/>
          <p:nvPr/>
        </p:nvGrpSpPr>
        <p:grpSpPr>
          <a:xfrm>
            <a:off x="2286000" y="2764696"/>
            <a:ext cx="13792200" cy="5024717"/>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6" name="Group 11"/>
          <p:cNvGrpSpPr/>
          <p:nvPr/>
        </p:nvGrpSpPr>
        <p:grpSpPr>
          <a:xfrm>
            <a:off x="3144738" y="1955833"/>
            <a:ext cx="1624683" cy="1665615"/>
            <a:chOff x="0" y="0"/>
            <a:chExt cx="2771140" cy="2840956"/>
          </a:xfrm>
          <a:solidFill>
            <a:schemeClr val="accent5">
              <a:lumMod val="75000"/>
            </a:schemeClr>
          </a:solidFill>
        </p:grpSpPr>
        <p:sp>
          <p:nvSpPr>
            <p:cNvPr id="7" name="Freeform 12"/>
            <p:cNvSpPr/>
            <p:nvPr/>
          </p:nvSpPr>
          <p:spPr>
            <a:xfrm>
              <a:off x="0" y="0"/>
              <a:ext cx="2771140" cy="2840956"/>
            </a:xfrm>
            <a:custGeom>
              <a:avLst/>
              <a:gdLst/>
              <a:ahLst/>
              <a:cxnLst/>
              <a:rect l="l" t="t" r="r" b="b"/>
              <a:pathLst>
                <a:path w="2771140" h="2840956">
                  <a:moveTo>
                    <a:pt x="0" y="0"/>
                  </a:moveTo>
                  <a:lnTo>
                    <a:pt x="0" y="1937986"/>
                  </a:lnTo>
                  <a:lnTo>
                    <a:pt x="1384300" y="2840956"/>
                  </a:lnTo>
                  <a:lnTo>
                    <a:pt x="2771140" y="1937986"/>
                  </a:lnTo>
                  <a:lnTo>
                    <a:pt x="2771140" y="0"/>
                  </a:lnTo>
                  <a:close/>
                </a:path>
              </a:pathLst>
            </a:custGeom>
            <a:grpFill/>
          </p:spPr>
          <p:style>
            <a:lnRef idx="0">
              <a:schemeClr val="accent6"/>
            </a:lnRef>
            <a:fillRef idx="3">
              <a:schemeClr val="accent6"/>
            </a:fillRef>
            <a:effectRef idx="3">
              <a:schemeClr val="accent6"/>
            </a:effectRef>
            <a:fontRef idx="minor">
              <a:schemeClr val="lt1"/>
            </a:fontRef>
          </p:style>
        </p:sp>
      </p:grpSp>
      <p:sp>
        <p:nvSpPr>
          <p:cNvPr id="8" name="Rectangle 7"/>
          <p:cNvSpPr/>
          <p:nvPr/>
        </p:nvSpPr>
        <p:spPr>
          <a:xfrm>
            <a:off x="2781300" y="3618908"/>
            <a:ext cx="12801600" cy="3316292"/>
          </a:xfrm>
          <a:prstGeom prst="rect">
            <a:avLst/>
          </a:prstGeom>
        </p:spPr>
        <p:txBody>
          <a:bodyPr wrap="square" anchor="ctr">
            <a:spAutoFit/>
          </a:bodyPr>
          <a:lstStyle/>
          <a:p>
            <a:pPr algn="ctr">
              <a:lnSpc>
                <a:spcPct val="130000"/>
              </a:lnSpc>
              <a:spcAft>
                <a:spcPts val="0"/>
              </a:spcAft>
            </a:pPr>
            <a:r>
              <a:rPr lang="fr-FR" sz="85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I</a:t>
            </a:r>
            <a:r>
              <a:rPr lang="vi-VN" sz="85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Các</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cấp</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tổ</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chức</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của</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thế</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giới</a:t>
            </a:r>
            <a:r>
              <a:rPr lang="en-US" sz="8500" b="1"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8500" b="1" dirty="0" err="1" smtClean="0">
                <a:solidFill>
                  <a:schemeClr val="accent6"/>
                </a:solidFill>
                <a:latin typeface="Arial" panose="020B0604020202020204" pitchFamily="34" charset="0"/>
                <a:ea typeface="Times New Roman" panose="02020603050405020304" pitchFamily="18" charset="0"/>
                <a:cs typeface="Arial" panose="020B0604020202020204" pitchFamily="34" charset="0"/>
              </a:rPr>
              <a:t>sống</a:t>
            </a:r>
            <a:endParaRPr lang="en-US" sz="85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https://o.remove.bg/downloads/a4172bb0-9d77-4b02-86e4-25148205530a/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732" y="5535176"/>
            <a:ext cx="2513136" cy="280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67833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9" name="AutoShape 3"/>
          <p:cNvSpPr/>
          <p:nvPr/>
        </p:nvSpPr>
        <p:spPr>
          <a:xfrm rot="-5400000">
            <a:off x="1486134" y="5102687"/>
            <a:ext cx="10257527" cy="0"/>
          </a:xfrm>
          <a:prstGeom prst="line">
            <a:avLst/>
          </a:prstGeom>
          <a:ln w="28575" cap="rnd">
            <a:solidFill>
              <a:srgbClr val="FFFFFF"/>
            </a:solidFill>
            <a:prstDash val="solid"/>
            <a:headEnd type="none" w="sm" len="sm"/>
            <a:tailEnd type="none" w="sm" len="sm"/>
          </a:ln>
        </p:spPr>
      </p:sp>
      <p:grpSp>
        <p:nvGrpSpPr>
          <p:cNvPr id="10" name="Group 4"/>
          <p:cNvGrpSpPr/>
          <p:nvPr/>
        </p:nvGrpSpPr>
        <p:grpSpPr>
          <a:xfrm>
            <a:off x="7391400" y="1175695"/>
            <a:ext cx="10255719" cy="2491740"/>
            <a:chOff x="0" y="56109"/>
            <a:chExt cx="4570766" cy="1518581"/>
          </a:xfrm>
        </p:grpSpPr>
        <p:grpSp>
          <p:nvGrpSpPr>
            <p:cNvPr id="11" name="Group 5"/>
            <p:cNvGrpSpPr/>
            <p:nvPr/>
          </p:nvGrpSpPr>
          <p:grpSpPr>
            <a:xfrm>
              <a:off x="0" y="270119"/>
              <a:ext cx="4570766" cy="1304571"/>
              <a:chOff x="0" y="0"/>
              <a:chExt cx="4203862" cy="1199850"/>
            </a:xfrm>
          </p:grpSpPr>
          <p:sp>
            <p:nvSpPr>
              <p:cNvPr id="14" name="Freeform 6"/>
              <p:cNvSpPr/>
              <p:nvPr/>
            </p:nvSpPr>
            <p:spPr>
              <a:xfrm>
                <a:off x="10160" y="16510"/>
                <a:ext cx="4181002" cy="1171910"/>
              </a:xfrm>
              <a:custGeom>
                <a:avLst/>
                <a:gdLst/>
                <a:ahLst/>
                <a:cxnLst/>
                <a:rect l="l" t="t" r="r" b="b"/>
                <a:pathLst>
                  <a:path w="4181002" h="1171910">
                    <a:moveTo>
                      <a:pt x="4181002" y="1171910"/>
                    </a:moveTo>
                    <a:lnTo>
                      <a:pt x="0" y="1164290"/>
                    </a:lnTo>
                    <a:lnTo>
                      <a:pt x="0" y="419676"/>
                    </a:lnTo>
                    <a:lnTo>
                      <a:pt x="17780" y="19050"/>
                    </a:lnTo>
                    <a:lnTo>
                      <a:pt x="2082847" y="0"/>
                    </a:lnTo>
                    <a:lnTo>
                      <a:pt x="4161952" y="5080"/>
                    </a:lnTo>
                    <a:close/>
                  </a:path>
                </a:pathLst>
              </a:custGeom>
              <a:solidFill>
                <a:srgbClr val="FFFFFF"/>
              </a:solidFill>
            </p:spPr>
          </p:sp>
          <p:sp>
            <p:nvSpPr>
              <p:cNvPr id="17" name="Freeform 7"/>
              <p:cNvSpPr/>
              <p:nvPr/>
            </p:nvSpPr>
            <p:spPr>
              <a:xfrm>
                <a:off x="-3810" y="0"/>
                <a:ext cx="4210212" cy="1198580"/>
              </a:xfrm>
              <a:custGeom>
                <a:avLst/>
                <a:gdLst/>
                <a:ahLst/>
                <a:cxnLst/>
                <a:rect l="l" t="t" r="r" b="b"/>
                <a:pathLst>
                  <a:path w="4210212" h="1198580">
                    <a:moveTo>
                      <a:pt x="4175922" y="21590"/>
                    </a:moveTo>
                    <a:cubicBezTo>
                      <a:pt x="4177192" y="34290"/>
                      <a:pt x="4177192" y="44450"/>
                      <a:pt x="4178462" y="54610"/>
                    </a:cubicBezTo>
                    <a:cubicBezTo>
                      <a:pt x="4181002" y="80937"/>
                      <a:pt x="4182272" y="104963"/>
                      <a:pt x="4184812" y="128132"/>
                    </a:cubicBezTo>
                    <a:cubicBezTo>
                      <a:pt x="4184812" y="161597"/>
                      <a:pt x="4197512" y="821468"/>
                      <a:pt x="4203862" y="854934"/>
                    </a:cubicBezTo>
                    <a:cubicBezTo>
                      <a:pt x="4210212" y="905561"/>
                      <a:pt x="4206402" y="957047"/>
                      <a:pt x="4206402" y="1007674"/>
                    </a:cubicBezTo>
                    <a:cubicBezTo>
                      <a:pt x="4206402" y="1052294"/>
                      <a:pt x="4207672" y="1093483"/>
                      <a:pt x="4208942" y="1137620"/>
                    </a:cubicBezTo>
                    <a:cubicBezTo>
                      <a:pt x="4208942" y="1159210"/>
                      <a:pt x="4208942" y="1173180"/>
                      <a:pt x="4208942" y="1197310"/>
                    </a:cubicBezTo>
                    <a:cubicBezTo>
                      <a:pt x="4186081" y="1197310"/>
                      <a:pt x="4165762" y="1198580"/>
                      <a:pt x="4137347" y="1197310"/>
                    </a:cubicBezTo>
                    <a:cubicBezTo>
                      <a:pt x="3926145" y="1192230"/>
                      <a:pt x="3711695" y="1198580"/>
                      <a:pt x="3500493" y="1193500"/>
                    </a:cubicBezTo>
                    <a:cubicBezTo>
                      <a:pt x="3373773" y="1189690"/>
                      <a:pt x="3250301" y="1192230"/>
                      <a:pt x="3123580" y="1189690"/>
                    </a:cubicBezTo>
                    <a:cubicBezTo>
                      <a:pt x="3065094" y="1188420"/>
                      <a:pt x="3006607" y="1187150"/>
                      <a:pt x="2948121" y="1185880"/>
                    </a:cubicBezTo>
                    <a:cubicBezTo>
                      <a:pt x="2912379" y="1185880"/>
                      <a:pt x="2879887" y="1187150"/>
                      <a:pt x="2844145" y="1187150"/>
                    </a:cubicBezTo>
                    <a:cubicBezTo>
                      <a:pt x="2753166" y="1185880"/>
                      <a:pt x="2502974" y="1187150"/>
                      <a:pt x="2411994" y="1185880"/>
                    </a:cubicBezTo>
                    <a:cubicBezTo>
                      <a:pt x="2347009" y="1184610"/>
                      <a:pt x="1047309" y="1193500"/>
                      <a:pt x="982324" y="1192230"/>
                    </a:cubicBezTo>
                    <a:cubicBezTo>
                      <a:pt x="966078" y="1192230"/>
                      <a:pt x="946582" y="1193500"/>
                      <a:pt x="930336" y="1193500"/>
                    </a:cubicBezTo>
                    <a:cubicBezTo>
                      <a:pt x="891345" y="1193500"/>
                      <a:pt x="855603" y="1194770"/>
                      <a:pt x="816612" y="1194770"/>
                    </a:cubicBezTo>
                    <a:cubicBezTo>
                      <a:pt x="719135" y="1194770"/>
                      <a:pt x="624906" y="1193500"/>
                      <a:pt x="527429" y="1192230"/>
                    </a:cubicBezTo>
                    <a:cubicBezTo>
                      <a:pt x="468942" y="1190960"/>
                      <a:pt x="410456" y="1189690"/>
                      <a:pt x="355219" y="1188420"/>
                    </a:cubicBezTo>
                    <a:cubicBezTo>
                      <a:pt x="251243" y="1187150"/>
                      <a:pt x="147267" y="1185880"/>
                      <a:pt x="48260" y="1185880"/>
                    </a:cubicBezTo>
                    <a:cubicBezTo>
                      <a:pt x="38100" y="1185880"/>
                      <a:pt x="29210" y="1185880"/>
                      <a:pt x="19050" y="1184610"/>
                    </a:cubicBezTo>
                    <a:cubicBezTo>
                      <a:pt x="10160" y="1183340"/>
                      <a:pt x="5080" y="1176990"/>
                      <a:pt x="7620" y="1168100"/>
                    </a:cubicBezTo>
                    <a:cubicBezTo>
                      <a:pt x="16510" y="1136387"/>
                      <a:pt x="12700" y="1114935"/>
                      <a:pt x="11430" y="1092625"/>
                    </a:cubicBezTo>
                    <a:cubicBezTo>
                      <a:pt x="10160" y="1047146"/>
                      <a:pt x="6350" y="1002525"/>
                      <a:pt x="7620" y="957047"/>
                    </a:cubicBezTo>
                    <a:cubicBezTo>
                      <a:pt x="5080" y="900413"/>
                      <a:pt x="0" y="199353"/>
                      <a:pt x="7620" y="141861"/>
                    </a:cubicBezTo>
                    <a:cubicBezTo>
                      <a:pt x="8890" y="130706"/>
                      <a:pt x="7620" y="118693"/>
                      <a:pt x="8890" y="107538"/>
                    </a:cubicBezTo>
                    <a:cubicBezTo>
                      <a:pt x="10160" y="89518"/>
                      <a:pt x="12700" y="69782"/>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6"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180800"/>
                    </a:moveTo>
                    <a:cubicBezTo>
                      <a:pt x="4187352" y="1164290"/>
                      <a:pt x="4188622" y="1151590"/>
                      <a:pt x="4188622" y="1138890"/>
                    </a:cubicBezTo>
                    <a:cubicBezTo>
                      <a:pt x="4187352" y="1089192"/>
                      <a:pt x="4186082" y="1043714"/>
                      <a:pt x="4186082" y="994803"/>
                    </a:cubicBezTo>
                    <a:cubicBezTo>
                      <a:pt x="4186082" y="972492"/>
                      <a:pt x="4188622" y="950182"/>
                      <a:pt x="4187352" y="927872"/>
                    </a:cubicBezTo>
                    <a:cubicBezTo>
                      <a:pt x="4187352" y="907277"/>
                      <a:pt x="4186082" y="885825"/>
                      <a:pt x="4184812" y="865231"/>
                    </a:cubicBezTo>
                    <a:cubicBezTo>
                      <a:pt x="4179732" y="833482"/>
                      <a:pt x="4168302" y="176185"/>
                      <a:pt x="4168302" y="144436"/>
                    </a:cubicBezTo>
                    <a:cubicBezTo>
                      <a:pt x="4165762" y="117835"/>
                      <a:pt x="4163222" y="90376"/>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7207"/>
                    </a:cubicBezTo>
                    <a:cubicBezTo>
                      <a:pt x="31750" y="82653"/>
                      <a:pt x="31750" y="98099"/>
                      <a:pt x="30480" y="113544"/>
                    </a:cubicBezTo>
                    <a:cubicBezTo>
                      <a:pt x="29210" y="139287"/>
                      <a:pt x="26670" y="164172"/>
                      <a:pt x="25400" y="189914"/>
                    </a:cubicBezTo>
                    <a:cubicBezTo>
                      <a:pt x="20320" y="217373"/>
                      <a:pt x="26670" y="888399"/>
                      <a:pt x="29210" y="915858"/>
                    </a:cubicBezTo>
                    <a:cubicBezTo>
                      <a:pt x="29210" y="945033"/>
                      <a:pt x="29210" y="975066"/>
                      <a:pt x="30480" y="1004242"/>
                    </a:cubicBezTo>
                    <a:cubicBezTo>
                      <a:pt x="30480" y="1025694"/>
                      <a:pt x="33020" y="1047146"/>
                      <a:pt x="33020" y="1068598"/>
                    </a:cubicBezTo>
                    <a:cubicBezTo>
                      <a:pt x="33020" y="1091767"/>
                      <a:pt x="33020" y="1114935"/>
                      <a:pt x="31750" y="1138890"/>
                    </a:cubicBezTo>
                    <a:cubicBezTo>
                      <a:pt x="31750" y="1142700"/>
                      <a:pt x="31750" y="1145240"/>
                      <a:pt x="31750" y="1149050"/>
                    </a:cubicBezTo>
                    <a:cubicBezTo>
                      <a:pt x="31750" y="1159210"/>
                      <a:pt x="35560" y="1163020"/>
                      <a:pt x="44450" y="1163020"/>
                    </a:cubicBezTo>
                    <a:cubicBezTo>
                      <a:pt x="72534" y="1163020"/>
                      <a:pt x="118023" y="1164290"/>
                      <a:pt x="160264" y="1164290"/>
                    </a:cubicBezTo>
                    <a:cubicBezTo>
                      <a:pt x="221999" y="1164290"/>
                      <a:pt x="286984" y="1161750"/>
                      <a:pt x="348720" y="1164290"/>
                    </a:cubicBezTo>
                    <a:cubicBezTo>
                      <a:pt x="449447" y="1168100"/>
                      <a:pt x="550174" y="1170640"/>
                      <a:pt x="650901" y="1169370"/>
                    </a:cubicBezTo>
                    <a:cubicBezTo>
                      <a:pt x="715886" y="1168100"/>
                      <a:pt x="777621" y="1170640"/>
                      <a:pt x="842606" y="1170640"/>
                    </a:cubicBezTo>
                    <a:cubicBezTo>
                      <a:pt x="936835" y="1170640"/>
                      <a:pt x="1031063" y="1169370"/>
                      <a:pt x="1125291" y="1170640"/>
                    </a:cubicBezTo>
                    <a:cubicBezTo>
                      <a:pt x="1265009" y="1171910"/>
                      <a:pt x="2798655" y="1161750"/>
                      <a:pt x="2941622" y="1164290"/>
                    </a:cubicBezTo>
                    <a:cubicBezTo>
                      <a:pt x="3003358" y="1165560"/>
                      <a:pt x="3065094" y="1166830"/>
                      <a:pt x="3123580" y="1166830"/>
                    </a:cubicBezTo>
                    <a:cubicBezTo>
                      <a:pt x="3230806" y="1169370"/>
                      <a:pt x="3334782" y="1165560"/>
                      <a:pt x="3442007" y="1169370"/>
                    </a:cubicBezTo>
                    <a:cubicBezTo>
                      <a:pt x="3529737" y="1171910"/>
                      <a:pt x="3617467" y="1171910"/>
                      <a:pt x="3705196" y="1174450"/>
                    </a:cubicBezTo>
                    <a:cubicBezTo>
                      <a:pt x="3835166" y="1178260"/>
                      <a:pt x="3965136" y="1180800"/>
                      <a:pt x="4095106" y="1182070"/>
                    </a:cubicBezTo>
                    <a:cubicBezTo>
                      <a:pt x="4143845" y="1182070"/>
                      <a:pt x="4165762" y="1180800"/>
                      <a:pt x="4186082" y="1180800"/>
                    </a:cubicBezTo>
                    <a:close/>
                  </a:path>
                </a:pathLst>
              </a:custGeom>
              <a:solidFill>
                <a:srgbClr val="FFFFFF"/>
              </a:solidFill>
            </p:spPr>
          </p:sp>
        </p:grpSp>
        <p:pic>
          <p:nvPicPr>
            <p:cNvPr id="13" name="Picture 9"/>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1343">
              <a:off x="1573682" y="56109"/>
              <a:ext cx="1300611" cy="428019"/>
            </a:xfrm>
            <a:prstGeom prst="rect">
              <a:avLst/>
            </a:prstGeom>
          </p:spPr>
        </p:pic>
      </p:grpSp>
      <p:pic>
        <p:nvPicPr>
          <p:cNvPr id="18" name="Picture 5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506873">
            <a:off x="16688966" y="160186"/>
            <a:ext cx="941208" cy="891581"/>
          </a:xfrm>
          <a:prstGeom prst="rect">
            <a:avLst/>
          </a:prstGeom>
        </p:spPr>
      </p:pic>
      <p:pic>
        <p:nvPicPr>
          <p:cNvPr id="19" name="Picture 5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167978" y="854291"/>
            <a:ext cx="920469" cy="981120"/>
          </a:xfrm>
          <a:prstGeom prst="rect">
            <a:avLst/>
          </a:prstGeom>
        </p:spPr>
      </p:pic>
      <p:pic>
        <p:nvPicPr>
          <p:cNvPr id="20" name="Picture 54"/>
          <p:cNvPicPr>
            <a:picLocks noChangeAspect="1"/>
          </p:cNvPicPr>
          <p:nvPr/>
        </p:nvPicPr>
        <p:blipFill>
          <a:blip r:embed="rId9"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57200" y="8877299"/>
            <a:ext cx="908731" cy="814554"/>
          </a:xfrm>
          <a:prstGeom prst="rect">
            <a:avLst/>
          </a:prstGeom>
        </p:spPr>
      </p:pic>
      <p:grpSp>
        <p:nvGrpSpPr>
          <p:cNvPr id="21" name="Group 4"/>
          <p:cNvGrpSpPr/>
          <p:nvPr/>
        </p:nvGrpSpPr>
        <p:grpSpPr>
          <a:xfrm>
            <a:off x="7397596" y="3940196"/>
            <a:ext cx="10255719" cy="2491740"/>
            <a:chOff x="0" y="56109"/>
            <a:chExt cx="4570766" cy="1518581"/>
          </a:xfrm>
        </p:grpSpPr>
        <p:grpSp>
          <p:nvGrpSpPr>
            <p:cNvPr id="22" name="Group 5"/>
            <p:cNvGrpSpPr/>
            <p:nvPr/>
          </p:nvGrpSpPr>
          <p:grpSpPr>
            <a:xfrm>
              <a:off x="0" y="270119"/>
              <a:ext cx="4570766" cy="1304571"/>
              <a:chOff x="0" y="0"/>
              <a:chExt cx="4203862" cy="1199850"/>
            </a:xfrm>
          </p:grpSpPr>
          <p:sp>
            <p:nvSpPr>
              <p:cNvPr id="24" name="Freeform 6"/>
              <p:cNvSpPr/>
              <p:nvPr/>
            </p:nvSpPr>
            <p:spPr>
              <a:xfrm>
                <a:off x="10160" y="16510"/>
                <a:ext cx="4181002" cy="1171910"/>
              </a:xfrm>
              <a:custGeom>
                <a:avLst/>
                <a:gdLst/>
                <a:ahLst/>
                <a:cxnLst/>
                <a:rect l="l" t="t" r="r" b="b"/>
                <a:pathLst>
                  <a:path w="4181002" h="1171910">
                    <a:moveTo>
                      <a:pt x="4181002" y="1171910"/>
                    </a:moveTo>
                    <a:lnTo>
                      <a:pt x="0" y="1164290"/>
                    </a:lnTo>
                    <a:lnTo>
                      <a:pt x="0" y="419676"/>
                    </a:lnTo>
                    <a:lnTo>
                      <a:pt x="17780" y="19050"/>
                    </a:lnTo>
                    <a:lnTo>
                      <a:pt x="2082847" y="0"/>
                    </a:lnTo>
                    <a:lnTo>
                      <a:pt x="4161952" y="5080"/>
                    </a:lnTo>
                    <a:close/>
                  </a:path>
                </a:pathLst>
              </a:custGeom>
              <a:solidFill>
                <a:srgbClr val="FFFFFF"/>
              </a:solidFill>
            </p:spPr>
          </p:sp>
          <p:sp>
            <p:nvSpPr>
              <p:cNvPr id="25" name="Freeform 7"/>
              <p:cNvSpPr/>
              <p:nvPr/>
            </p:nvSpPr>
            <p:spPr>
              <a:xfrm>
                <a:off x="-3810" y="0"/>
                <a:ext cx="4210212" cy="1198580"/>
              </a:xfrm>
              <a:custGeom>
                <a:avLst/>
                <a:gdLst/>
                <a:ahLst/>
                <a:cxnLst/>
                <a:rect l="l" t="t" r="r" b="b"/>
                <a:pathLst>
                  <a:path w="4210212" h="1198580">
                    <a:moveTo>
                      <a:pt x="4175922" y="21590"/>
                    </a:moveTo>
                    <a:cubicBezTo>
                      <a:pt x="4177192" y="34290"/>
                      <a:pt x="4177192" y="44450"/>
                      <a:pt x="4178462" y="54610"/>
                    </a:cubicBezTo>
                    <a:cubicBezTo>
                      <a:pt x="4181002" y="80937"/>
                      <a:pt x="4182272" y="104963"/>
                      <a:pt x="4184812" y="128132"/>
                    </a:cubicBezTo>
                    <a:cubicBezTo>
                      <a:pt x="4184812" y="161597"/>
                      <a:pt x="4197512" y="821468"/>
                      <a:pt x="4203862" y="854934"/>
                    </a:cubicBezTo>
                    <a:cubicBezTo>
                      <a:pt x="4210212" y="905561"/>
                      <a:pt x="4206402" y="957047"/>
                      <a:pt x="4206402" y="1007674"/>
                    </a:cubicBezTo>
                    <a:cubicBezTo>
                      <a:pt x="4206402" y="1052294"/>
                      <a:pt x="4207672" y="1093483"/>
                      <a:pt x="4208942" y="1137620"/>
                    </a:cubicBezTo>
                    <a:cubicBezTo>
                      <a:pt x="4208942" y="1159210"/>
                      <a:pt x="4208942" y="1173180"/>
                      <a:pt x="4208942" y="1197310"/>
                    </a:cubicBezTo>
                    <a:cubicBezTo>
                      <a:pt x="4186081" y="1197310"/>
                      <a:pt x="4165762" y="1198580"/>
                      <a:pt x="4137347" y="1197310"/>
                    </a:cubicBezTo>
                    <a:cubicBezTo>
                      <a:pt x="3926145" y="1192230"/>
                      <a:pt x="3711695" y="1198580"/>
                      <a:pt x="3500493" y="1193500"/>
                    </a:cubicBezTo>
                    <a:cubicBezTo>
                      <a:pt x="3373773" y="1189690"/>
                      <a:pt x="3250301" y="1192230"/>
                      <a:pt x="3123580" y="1189690"/>
                    </a:cubicBezTo>
                    <a:cubicBezTo>
                      <a:pt x="3065094" y="1188420"/>
                      <a:pt x="3006607" y="1187150"/>
                      <a:pt x="2948121" y="1185880"/>
                    </a:cubicBezTo>
                    <a:cubicBezTo>
                      <a:pt x="2912379" y="1185880"/>
                      <a:pt x="2879887" y="1187150"/>
                      <a:pt x="2844145" y="1187150"/>
                    </a:cubicBezTo>
                    <a:cubicBezTo>
                      <a:pt x="2753166" y="1185880"/>
                      <a:pt x="2502974" y="1187150"/>
                      <a:pt x="2411994" y="1185880"/>
                    </a:cubicBezTo>
                    <a:cubicBezTo>
                      <a:pt x="2347009" y="1184610"/>
                      <a:pt x="1047309" y="1193500"/>
                      <a:pt x="982324" y="1192230"/>
                    </a:cubicBezTo>
                    <a:cubicBezTo>
                      <a:pt x="966078" y="1192230"/>
                      <a:pt x="946582" y="1193500"/>
                      <a:pt x="930336" y="1193500"/>
                    </a:cubicBezTo>
                    <a:cubicBezTo>
                      <a:pt x="891345" y="1193500"/>
                      <a:pt x="855603" y="1194770"/>
                      <a:pt x="816612" y="1194770"/>
                    </a:cubicBezTo>
                    <a:cubicBezTo>
                      <a:pt x="719135" y="1194770"/>
                      <a:pt x="624906" y="1193500"/>
                      <a:pt x="527429" y="1192230"/>
                    </a:cubicBezTo>
                    <a:cubicBezTo>
                      <a:pt x="468942" y="1190960"/>
                      <a:pt x="410456" y="1189690"/>
                      <a:pt x="355219" y="1188420"/>
                    </a:cubicBezTo>
                    <a:cubicBezTo>
                      <a:pt x="251243" y="1187150"/>
                      <a:pt x="147267" y="1185880"/>
                      <a:pt x="48260" y="1185880"/>
                    </a:cubicBezTo>
                    <a:cubicBezTo>
                      <a:pt x="38100" y="1185880"/>
                      <a:pt x="29210" y="1185880"/>
                      <a:pt x="19050" y="1184610"/>
                    </a:cubicBezTo>
                    <a:cubicBezTo>
                      <a:pt x="10160" y="1183340"/>
                      <a:pt x="5080" y="1176990"/>
                      <a:pt x="7620" y="1168100"/>
                    </a:cubicBezTo>
                    <a:cubicBezTo>
                      <a:pt x="16510" y="1136387"/>
                      <a:pt x="12700" y="1114935"/>
                      <a:pt x="11430" y="1092625"/>
                    </a:cubicBezTo>
                    <a:cubicBezTo>
                      <a:pt x="10160" y="1047146"/>
                      <a:pt x="6350" y="1002525"/>
                      <a:pt x="7620" y="957047"/>
                    </a:cubicBezTo>
                    <a:cubicBezTo>
                      <a:pt x="5080" y="900413"/>
                      <a:pt x="0" y="199353"/>
                      <a:pt x="7620" y="141861"/>
                    </a:cubicBezTo>
                    <a:cubicBezTo>
                      <a:pt x="8890" y="130706"/>
                      <a:pt x="7620" y="118693"/>
                      <a:pt x="8890" y="107538"/>
                    </a:cubicBezTo>
                    <a:cubicBezTo>
                      <a:pt x="10160" y="89518"/>
                      <a:pt x="12700" y="69782"/>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6"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180800"/>
                    </a:moveTo>
                    <a:cubicBezTo>
                      <a:pt x="4187352" y="1164290"/>
                      <a:pt x="4188622" y="1151590"/>
                      <a:pt x="4188622" y="1138890"/>
                    </a:cubicBezTo>
                    <a:cubicBezTo>
                      <a:pt x="4187352" y="1089192"/>
                      <a:pt x="4186082" y="1043714"/>
                      <a:pt x="4186082" y="994803"/>
                    </a:cubicBezTo>
                    <a:cubicBezTo>
                      <a:pt x="4186082" y="972492"/>
                      <a:pt x="4188622" y="950182"/>
                      <a:pt x="4187352" y="927872"/>
                    </a:cubicBezTo>
                    <a:cubicBezTo>
                      <a:pt x="4187352" y="907277"/>
                      <a:pt x="4186082" y="885825"/>
                      <a:pt x="4184812" y="865231"/>
                    </a:cubicBezTo>
                    <a:cubicBezTo>
                      <a:pt x="4179732" y="833482"/>
                      <a:pt x="4168302" y="176185"/>
                      <a:pt x="4168302" y="144436"/>
                    </a:cubicBezTo>
                    <a:cubicBezTo>
                      <a:pt x="4165762" y="117835"/>
                      <a:pt x="4163222" y="90376"/>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7207"/>
                    </a:cubicBezTo>
                    <a:cubicBezTo>
                      <a:pt x="31750" y="82653"/>
                      <a:pt x="31750" y="98099"/>
                      <a:pt x="30480" y="113544"/>
                    </a:cubicBezTo>
                    <a:cubicBezTo>
                      <a:pt x="29210" y="139287"/>
                      <a:pt x="26670" y="164172"/>
                      <a:pt x="25400" y="189914"/>
                    </a:cubicBezTo>
                    <a:cubicBezTo>
                      <a:pt x="20320" y="217373"/>
                      <a:pt x="26670" y="888399"/>
                      <a:pt x="29210" y="915858"/>
                    </a:cubicBezTo>
                    <a:cubicBezTo>
                      <a:pt x="29210" y="945033"/>
                      <a:pt x="29210" y="975066"/>
                      <a:pt x="30480" y="1004242"/>
                    </a:cubicBezTo>
                    <a:cubicBezTo>
                      <a:pt x="30480" y="1025694"/>
                      <a:pt x="33020" y="1047146"/>
                      <a:pt x="33020" y="1068598"/>
                    </a:cubicBezTo>
                    <a:cubicBezTo>
                      <a:pt x="33020" y="1091767"/>
                      <a:pt x="33020" y="1114935"/>
                      <a:pt x="31750" y="1138890"/>
                    </a:cubicBezTo>
                    <a:cubicBezTo>
                      <a:pt x="31750" y="1142700"/>
                      <a:pt x="31750" y="1145240"/>
                      <a:pt x="31750" y="1149050"/>
                    </a:cubicBezTo>
                    <a:cubicBezTo>
                      <a:pt x="31750" y="1159210"/>
                      <a:pt x="35560" y="1163020"/>
                      <a:pt x="44450" y="1163020"/>
                    </a:cubicBezTo>
                    <a:cubicBezTo>
                      <a:pt x="72534" y="1163020"/>
                      <a:pt x="118023" y="1164290"/>
                      <a:pt x="160264" y="1164290"/>
                    </a:cubicBezTo>
                    <a:cubicBezTo>
                      <a:pt x="221999" y="1164290"/>
                      <a:pt x="286984" y="1161750"/>
                      <a:pt x="348720" y="1164290"/>
                    </a:cubicBezTo>
                    <a:cubicBezTo>
                      <a:pt x="449447" y="1168100"/>
                      <a:pt x="550174" y="1170640"/>
                      <a:pt x="650901" y="1169370"/>
                    </a:cubicBezTo>
                    <a:cubicBezTo>
                      <a:pt x="715886" y="1168100"/>
                      <a:pt x="777621" y="1170640"/>
                      <a:pt x="842606" y="1170640"/>
                    </a:cubicBezTo>
                    <a:cubicBezTo>
                      <a:pt x="936835" y="1170640"/>
                      <a:pt x="1031063" y="1169370"/>
                      <a:pt x="1125291" y="1170640"/>
                    </a:cubicBezTo>
                    <a:cubicBezTo>
                      <a:pt x="1265009" y="1171910"/>
                      <a:pt x="2798655" y="1161750"/>
                      <a:pt x="2941622" y="1164290"/>
                    </a:cubicBezTo>
                    <a:cubicBezTo>
                      <a:pt x="3003358" y="1165560"/>
                      <a:pt x="3065094" y="1166830"/>
                      <a:pt x="3123580" y="1166830"/>
                    </a:cubicBezTo>
                    <a:cubicBezTo>
                      <a:pt x="3230806" y="1169370"/>
                      <a:pt x="3334782" y="1165560"/>
                      <a:pt x="3442007" y="1169370"/>
                    </a:cubicBezTo>
                    <a:cubicBezTo>
                      <a:pt x="3529737" y="1171910"/>
                      <a:pt x="3617467" y="1171910"/>
                      <a:pt x="3705196" y="1174450"/>
                    </a:cubicBezTo>
                    <a:cubicBezTo>
                      <a:pt x="3835166" y="1178260"/>
                      <a:pt x="3965136" y="1180800"/>
                      <a:pt x="4095106" y="1182070"/>
                    </a:cubicBezTo>
                    <a:cubicBezTo>
                      <a:pt x="4143845" y="1182070"/>
                      <a:pt x="4165762" y="1180800"/>
                      <a:pt x="4186082" y="1180800"/>
                    </a:cubicBezTo>
                    <a:close/>
                  </a:path>
                </a:pathLst>
              </a:custGeom>
              <a:solidFill>
                <a:srgbClr val="FFFFFF"/>
              </a:solidFill>
            </p:spPr>
          </p:sp>
        </p:grpSp>
        <p:pic>
          <p:nvPicPr>
            <p:cNvPr id="23" name="Picture 9"/>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1343">
              <a:off x="1573682" y="56109"/>
              <a:ext cx="1300611" cy="428019"/>
            </a:xfrm>
            <a:prstGeom prst="rect">
              <a:avLst/>
            </a:prstGeom>
          </p:spPr>
        </p:pic>
      </p:grpSp>
      <p:grpSp>
        <p:nvGrpSpPr>
          <p:cNvPr id="26" name="Group 4"/>
          <p:cNvGrpSpPr/>
          <p:nvPr/>
        </p:nvGrpSpPr>
        <p:grpSpPr>
          <a:xfrm>
            <a:off x="7397596" y="6907216"/>
            <a:ext cx="10255719" cy="2620329"/>
            <a:chOff x="0" y="56109"/>
            <a:chExt cx="4570766" cy="1518581"/>
          </a:xfrm>
        </p:grpSpPr>
        <p:grpSp>
          <p:nvGrpSpPr>
            <p:cNvPr id="27" name="Group 5"/>
            <p:cNvGrpSpPr/>
            <p:nvPr/>
          </p:nvGrpSpPr>
          <p:grpSpPr>
            <a:xfrm>
              <a:off x="0" y="270119"/>
              <a:ext cx="4570766" cy="1304571"/>
              <a:chOff x="0" y="0"/>
              <a:chExt cx="4203862" cy="1199850"/>
            </a:xfrm>
          </p:grpSpPr>
          <p:sp>
            <p:nvSpPr>
              <p:cNvPr id="29" name="Freeform 6"/>
              <p:cNvSpPr/>
              <p:nvPr/>
            </p:nvSpPr>
            <p:spPr>
              <a:xfrm>
                <a:off x="10160" y="16510"/>
                <a:ext cx="4181002" cy="1171910"/>
              </a:xfrm>
              <a:custGeom>
                <a:avLst/>
                <a:gdLst/>
                <a:ahLst/>
                <a:cxnLst/>
                <a:rect l="l" t="t" r="r" b="b"/>
                <a:pathLst>
                  <a:path w="4181002" h="1171910">
                    <a:moveTo>
                      <a:pt x="4181002" y="1171910"/>
                    </a:moveTo>
                    <a:lnTo>
                      <a:pt x="0" y="1164290"/>
                    </a:lnTo>
                    <a:lnTo>
                      <a:pt x="0" y="419676"/>
                    </a:lnTo>
                    <a:lnTo>
                      <a:pt x="17780" y="19050"/>
                    </a:lnTo>
                    <a:lnTo>
                      <a:pt x="2082847" y="0"/>
                    </a:lnTo>
                    <a:lnTo>
                      <a:pt x="4161952" y="5080"/>
                    </a:lnTo>
                    <a:close/>
                  </a:path>
                </a:pathLst>
              </a:custGeom>
              <a:solidFill>
                <a:srgbClr val="FFFFFF"/>
              </a:solidFill>
            </p:spPr>
          </p:sp>
          <p:sp>
            <p:nvSpPr>
              <p:cNvPr id="30" name="Freeform 7"/>
              <p:cNvSpPr/>
              <p:nvPr/>
            </p:nvSpPr>
            <p:spPr>
              <a:xfrm>
                <a:off x="-3810" y="0"/>
                <a:ext cx="4210212" cy="1198580"/>
              </a:xfrm>
              <a:custGeom>
                <a:avLst/>
                <a:gdLst/>
                <a:ahLst/>
                <a:cxnLst/>
                <a:rect l="l" t="t" r="r" b="b"/>
                <a:pathLst>
                  <a:path w="4210212" h="1198580">
                    <a:moveTo>
                      <a:pt x="4175922" y="21590"/>
                    </a:moveTo>
                    <a:cubicBezTo>
                      <a:pt x="4177192" y="34290"/>
                      <a:pt x="4177192" y="44450"/>
                      <a:pt x="4178462" y="54610"/>
                    </a:cubicBezTo>
                    <a:cubicBezTo>
                      <a:pt x="4181002" y="80937"/>
                      <a:pt x="4182272" y="104963"/>
                      <a:pt x="4184812" y="128132"/>
                    </a:cubicBezTo>
                    <a:cubicBezTo>
                      <a:pt x="4184812" y="161597"/>
                      <a:pt x="4197512" y="821468"/>
                      <a:pt x="4203862" y="854934"/>
                    </a:cubicBezTo>
                    <a:cubicBezTo>
                      <a:pt x="4210212" y="905561"/>
                      <a:pt x="4206402" y="957047"/>
                      <a:pt x="4206402" y="1007674"/>
                    </a:cubicBezTo>
                    <a:cubicBezTo>
                      <a:pt x="4206402" y="1052294"/>
                      <a:pt x="4207672" y="1093483"/>
                      <a:pt x="4208942" y="1137620"/>
                    </a:cubicBezTo>
                    <a:cubicBezTo>
                      <a:pt x="4208942" y="1159210"/>
                      <a:pt x="4208942" y="1173180"/>
                      <a:pt x="4208942" y="1197310"/>
                    </a:cubicBezTo>
                    <a:cubicBezTo>
                      <a:pt x="4186081" y="1197310"/>
                      <a:pt x="4165762" y="1198580"/>
                      <a:pt x="4137347" y="1197310"/>
                    </a:cubicBezTo>
                    <a:cubicBezTo>
                      <a:pt x="3926145" y="1192230"/>
                      <a:pt x="3711695" y="1198580"/>
                      <a:pt x="3500493" y="1193500"/>
                    </a:cubicBezTo>
                    <a:cubicBezTo>
                      <a:pt x="3373773" y="1189690"/>
                      <a:pt x="3250301" y="1192230"/>
                      <a:pt x="3123580" y="1189690"/>
                    </a:cubicBezTo>
                    <a:cubicBezTo>
                      <a:pt x="3065094" y="1188420"/>
                      <a:pt x="3006607" y="1187150"/>
                      <a:pt x="2948121" y="1185880"/>
                    </a:cubicBezTo>
                    <a:cubicBezTo>
                      <a:pt x="2912379" y="1185880"/>
                      <a:pt x="2879887" y="1187150"/>
                      <a:pt x="2844145" y="1187150"/>
                    </a:cubicBezTo>
                    <a:cubicBezTo>
                      <a:pt x="2753166" y="1185880"/>
                      <a:pt x="2502974" y="1187150"/>
                      <a:pt x="2411994" y="1185880"/>
                    </a:cubicBezTo>
                    <a:cubicBezTo>
                      <a:pt x="2347009" y="1184610"/>
                      <a:pt x="1047309" y="1193500"/>
                      <a:pt x="982324" y="1192230"/>
                    </a:cubicBezTo>
                    <a:cubicBezTo>
                      <a:pt x="966078" y="1192230"/>
                      <a:pt x="946582" y="1193500"/>
                      <a:pt x="930336" y="1193500"/>
                    </a:cubicBezTo>
                    <a:cubicBezTo>
                      <a:pt x="891345" y="1193500"/>
                      <a:pt x="855603" y="1194770"/>
                      <a:pt x="816612" y="1194770"/>
                    </a:cubicBezTo>
                    <a:cubicBezTo>
                      <a:pt x="719135" y="1194770"/>
                      <a:pt x="624906" y="1193500"/>
                      <a:pt x="527429" y="1192230"/>
                    </a:cubicBezTo>
                    <a:cubicBezTo>
                      <a:pt x="468942" y="1190960"/>
                      <a:pt x="410456" y="1189690"/>
                      <a:pt x="355219" y="1188420"/>
                    </a:cubicBezTo>
                    <a:cubicBezTo>
                      <a:pt x="251243" y="1187150"/>
                      <a:pt x="147267" y="1185880"/>
                      <a:pt x="48260" y="1185880"/>
                    </a:cubicBezTo>
                    <a:cubicBezTo>
                      <a:pt x="38100" y="1185880"/>
                      <a:pt x="29210" y="1185880"/>
                      <a:pt x="19050" y="1184610"/>
                    </a:cubicBezTo>
                    <a:cubicBezTo>
                      <a:pt x="10160" y="1183340"/>
                      <a:pt x="5080" y="1176990"/>
                      <a:pt x="7620" y="1168100"/>
                    </a:cubicBezTo>
                    <a:cubicBezTo>
                      <a:pt x="16510" y="1136387"/>
                      <a:pt x="12700" y="1114935"/>
                      <a:pt x="11430" y="1092625"/>
                    </a:cubicBezTo>
                    <a:cubicBezTo>
                      <a:pt x="10160" y="1047146"/>
                      <a:pt x="6350" y="1002525"/>
                      <a:pt x="7620" y="957047"/>
                    </a:cubicBezTo>
                    <a:cubicBezTo>
                      <a:pt x="5080" y="900413"/>
                      <a:pt x="0" y="199353"/>
                      <a:pt x="7620" y="141861"/>
                    </a:cubicBezTo>
                    <a:cubicBezTo>
                      <a:pt x="8890" y="130706"/>
                      <a:pt x="7620" y="118693"/>
                      <a:pt x="8890" y="107538"/>
                    </a:cubicBezTo>
                    <a:cubicBezTo>
                      <a:pt x="10160" y="89518"/>
                      <a:pt x="12700" y="69782"/>
                      <a:pt x="13970" y="44450"/>
                    </a:cubicBezTo>
                    <a:cubicBezTo>
                      <a:pt x="13970" y="41910"/>
                      <a:pt x="15240" y="39370"/>
                      <a:pt x="16510" y="38100"/>
                    </a:cubicBezTo>
                    <a:cubicBezTo>
                      <a:pt x="38100" y="35560"/>
                      <a:pt x="66035" y="30480"/>
                      <a:pt x="118023" y="29210"/>
                    </a:cubicBezTo>
                    <a:cubicBezTo>
                      <a:pt x="205753" y="25400"/>
                      <a:pt x="293483" y="22860"/>
                      <a:pt x="384462" y="20320"/>
                    </a:cubicBezTo>
                    <a:cubicBezTo>
                      <a:pt x="446198" y="17780"/>
                      <a:pt x="507933" y="16510"/>
                      <a:pt x="566420" y="13970"/>
                    </a:cubicBezTo>
                    <a:cubicBezTo>
                      <a:pt x="624906" y="11430"/>
                      <a:pt x="686642" y="8890"/>
                      <a:pt x="745129" y="8890"/>
                    </a:cubicBezTo>
                    <a:cubicBezTo>
                      <a:pt x="810114" y="7620"/>
                      <a:pt x="875099" y="10160"/>
                      <a:pt x="940084" y="8890"/>
                    </a:cubicBezTo>
                    <a:cubicBezTo>
                      <a:pt x="1021315" y="8890"/>
                      <a:pt x="2493226" y="6350"/>
                      <a:pt x="2574457" y="5080"/>
                    </a:cubicBezTo>
                    <a:cubicBezTo>
                      <a:pt x="2652439" y="3810"/>
                      <a:pt x="2730421" y="2540"/>
                      <a:pt x="2811652" y="2540"/>
                    </a:cubicBezTo>
                    <a:cubicBezTo>
                      <a:pt x="2944872" y="1270"/>
                      <a:pt x="3074842" y="0"/>
                      <a:pt x="3208061" y="0"/>
                    </a:cubicBezTo>
                    <a:cubicBezTo>
                      <a:pt x="3263298" y="0"/>
                      <a:pt x="3321785" y="2540"/>
                      <a:pt x="3377022" y="2540"/>
                    </a:cubicBezTo>
                    <a:cubicBezTo>
                      <a:pt x="3529737" y="3810"/>
                      <a:pt x="3685701" y="5080"/>
                      <a:pt x="3838415" y="7620"/>
                    </a:cubicBezTo>
                    <a:cubicBezTo>
                      <a:pt x="3919647" y="8890"/>
                      <a:pt x="4000878" y="12700"/>
                      <a:pt x="4082110" y="16510"/>
                    </a:cubicBezTo>
                    <a:cubicBezTo>
                      <a:pt x="4101605" y="16510"/>
                      <a:pt x="4121101" y="16510"/>
                      <a:pt x="4137347" y="16510"/>
                    </a:cubicBezTo>
                    <a:cubicBezTo>
                      <a:pt x="4156872" y="17780"/>
                      <a:pt x="4165762" y="20320"/>
                      <a:pt x="4175922" y="21590"/>
                    </a:cubicBezTo>
                    <a:close/>
                    <a:moveTo>
                      <a:pt x="4186082" y="1180800"/>
                    </a:moveTo>
                    <a:cubicBezTo>
                      <a:pt x="4187352" y="1164290"/>
                      <a:pt x="4188622" y="1151590"/>
                      <a:pt x="4188622" y="1138890"/>
                    </a:cubicBezTo>
                    <a:cubicBezTo>
                      <a:pt x="4187352" y="1089192"/>
                      <a:pt x="4186082" y="1043714"/>
                      <a:pt x="4186082" y="994803"/>
                    </a:cubicBezTo>
                    <a:cubicBezTo>
                      <a:pt x="4186082" y="972492"/>
                      <a:pt x="4188622" y="950182"/>
                      <a:pt x="4187352" y="927872"/>
                    </a:cubicBezTo>
                    <a:cubicBezTo>
                      <a:pt x="4187352" y="907277"/>
                      <a:pt x="4186082" y="885825"/>
                      <a:pt x="4184812" y="865231"/>
                    </a:cubicBezTo>
                    <a:cubicBezTo>
                      <a:pt x="4179732" y="833482"/>
                      <a:pt x="4168302" y="176185"/>
                      <a:pt x="4168302" y="144436"/>
                    </a:cubicBezTo>
                    <a:cubicBezTo>
                      <a:pt x="4165762" y="117835"/>
                      <a:pt x="4163222" y="90376"/>
                      <a:pt x="4160682" y="63500"/>
                    </a:cubicBezTo>
                    <a:cubicBezTo>
                      <a:pt x="4159412" y="44450"/>
                      <a:pt x="4158142" y="43180"/>
                      <a:pt x="4127599" y="41910"/>
                    </a:cubicBezTo>
                    <a:cubicBezTo>
                      <a:pt x="4117851" y="41910"/>
                      <a:pt x="4111353" y="41910"/>
                      <a:pt x="4101605" y="40640"/>
                    </a:cubicBezTo>
                    <a:cubicBezTo>
                      <a:pt x="4020374" y="36830"/>
                      <a:pt x="3935893" y="31750"/>
                      <a:pt x="3854662" y="30480"/>
                    </a:cubicBezTo>
                    <a:cubicBezTo>
                      <a:pt x="3656458" y="26670"/>
                      <a:pt x="3455004" y="25400"/>
                      <a:pt x="3256800" y="22860"/>
                    </a:cubicBezTo>
                    <a:cubicBezTo>
                      <a:pt x="3227557" y="22860"/>
                      <a:pt x="3195064" y="22860"/>
                      <a:pt x="3165821" y="22860"/>
                    </a:cubicBezTo>
                    <a:cubicBezTo>
                      <a:pt x="3117082" y="22860"/>
                      <a:pt x="3068343" y="22860"/>
                      <a:pt x="3022854" y="22860"/>
                    </a:cubicBezTo>
                    <a:cubicBezTo>
                      <a:pt x="2918878" y="22860"/>
                      <a:pt x="2814902" y="22860"/>
                      <a:pt x="2714175" y="24130"/>
                    </a:cubicBezTo>
                    <a:cubicBezTo>
                      <a:pt x="2626445" y="25400"/>
                      <a:pt x="1148036" y="29210"/>
                      <a:pt x="1060306" y="29210"/>
                    </a:cubicBezTo>
                    <a:cubicBezTo>
                      <a:pt x="917339" y="29210"/>
                      <a:pt x="774372" y="26670"/>
                      <a:pt x="631405" y="33020"/>
                    </a:cubicBezTo>
                    <a:cubicBezTo>
                      <a:pt x="556672" y="36830"/>
                      <a:pt x="485189" y="36830"/>
                      <a:pt x="413705" y="38100"/>
                    </a:cubicBezTo>
                    <a:cubicBezTo>
                      <a:pt x="290234" y="41910"/>
                      <a:pt x="166762" y="45720"/>
                      <a:pt x="49530" y="50800"/>
                    </a:cubicBezTo>
                    <a:cubicBezTo>
                      <a:pt x="36830" y="50800"/>
                      <a:pt x="34290" y="53340"/>
                      <a:pt x="33020" y="67207"/>
                    </a:cubicBezTo>
                    <a:cubicBezTo>
                      <a:pt x="31750" y="82653"/>
                      <a:pt x="31750" y="98099"/>
                      <a:pt x="30480" y="113544"/>
                    </a:cubicBezTo>
                    <a:cubicBezTo>
                      <a:pt x="29210" y="139287"/>
                      <a:pt x="26670" y="164172"/>
                      <a:pt x="25400" y="189914"/>
                    </a:cubicBezTo>
                    <a:cubicBezTo>
                      <a:pt x="20320" y="217373"/>
                      <a:pt x="26670" y="888399"/>
                      <a:pt x="29210" y="915858"/>
                    </a:cubicBezTo>
                    <a:cubicBezTo>
                      <a:pt x="29210" y="945033"/>
                      <a:pt x="29210" y="975066"/>
                      <a:pt x="30480" y="1004242"/>
                    </a:cubicBezTo>
                    <a:cubicBezTo>
                      <a:pt x="30480" y="1025694"/>
                      <a:pt x="33020" y="1047146"/>
                      <a:pt x="33020" y="1068598"/>
                    </a:cubicBezTo>
                    <a:cubicBezTo>
                      <a:pt x="33020" y="1091767"/>
                      <a:pt x="33020" y="1114935"/>
                      <a:pt x="31750" y="1138890"/>
                    </a:cubicBezTo>
                    <a:cubicBezTo>
                      <a:pt x="31750" y="1142700"/>
                      <a:pt x="31750" y="1145240"/>
                      <a:pt x="31750" y="1149050"/>
                    </a:cubicBezTo>
                    <a:cubicBezTo>
                      <a:pt x="31750" y="1159210"/>
                      <a:pt x="35560" y="1163020"/>
                      <a:pt x="44450" y="1163020"/>
                    </a:cubicBezTo>
                    <a:cubicBezTo>
                      <a:pt x="72534" y="1163020"/>
                      <a:pt x="118023" y="1164290"/>
                      <a:pt x="160264" y="1164290"/>
                    </a:cubicBezTo>
                    <a:cubicBezTo>
                      <a:pt x="221999" y="1164290"/>
                      <a:pt x="286984" y="1161750"/>
                      <a:pt x="348720" y="1164290"/>
                    </a:cubicBezTo>
                    <a:cubicBezTo>
                      <a:pt x="449447" y="1168100"/>
                      <a:pt x="550174" y="1170640"/>
                      <a:pt x="650901" y="1169370"/>
                    </a:cubicBezTo>
                    <a:cubicBezTo>
                      <a:pt x="715886" y="1168100"/>
                      <a:pt x="777621" y="1170640"/>
                      <a:pt x="842606" y="1170640"/>
                    </a:cubicBezTo>
                    <a:cubicBezTo>
                      <a:pt x="936835" y="1170640"/>
                      <a:pt x="1031063" y="1169370"/>
                      <a:pt x="1125291" y="1170640"/>
                    </a:cubicBezTo>
                    <a:cubicBezTo>
                      <a:pt x="1265009" y="1171910"/>
                      <a:pt x="2798655" y="1161750"/>
                      <a:pt x="2941622" y="1164290"/>
                    </a:cubicBezTo>
                    <a:cubicBezTo>
                      <a:pt x="3003358" y="1165560"/>
                      <a:pt x="3065094" y="1166830"/>
                      <a:pt x="3123580" y="1166830"/>
                    </a:cubicBezTo>
                    <a:cubicBezTo>
                      <a:pt x="3230806" y="1169370"/>
                      <a:pt x="3334782" y="1165560"/>
                      <a:pt x="3442007" y="1169370"/>
                    </a:cubicBezTo>
                    <a:cubicBezTo>
                      <a:pt x="3529737" y="1171910"/>
                      <a:pt x="3617467" y="1171910"/>
                      <a:pt x="3705196" y="1174450"/>
                    </a:cubicBezTo>
                    <a:cubicBezTo>
                      <a:pt x="3835166" y="1178260"/>
                      <a:pt x="3965136" y="1180800"/>
                      <a:pt x="4095106" y="1182070"/>
                    </a:cubicBezTo>
                    <a:cubicBezTo>
                      <a:pt x="4143845" y="1182070"/>
                      <a:pt x="4165762" y="1180800"/>
                      <a:pt x="4186082" y="1180800"/>
                    </a:cubicBezTo>
                    <a:close/>
                  </a:path>
                </a:pathLst>
              </a:custGeom>
              <a:solidFill>
                <a:srgbClr val="FFFFFF"/>
              </a:solidFill>
            </p:spPr>
          </p:sp>
        </p:grpSp>
        <p:pic>
          <p:nvPicPr>
            <p:cNvPr id="28" name="Picture 9"/>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1343">
              <a:off x="1573682" y="56109"/>
              <a:ext cx="1300611" cy="428019"/>
            </a:xfrm>
            <a:prstGeom prst="rect">
              <a:avLst/>
            </a:prstGeom>
          </p:spPr>
        </p:pic>
      </p:grpSp>
      <p:sp>
        <p:nvSpPr>
          <p:cNvPr id="31" name="TextBox 18">
            <a:extLst>
              <a:ext uri="{FF2B5EF4-FFF2-40B4-BE49-F238E27FC236}">
                <a16:creationId xmlns="" xmlns:a16="http://schemas.microsoft.com/office/drawing/2014/main" id="{2F6D078F-FA04-C1CD-88EA-75263540A923}"/>
              </a:ext>
            </a:extLst>
          </p:cNvPr>
          <p:cNvSpPr txBox="1"/>
          <p:nvPr/>
        </p:nvSpPr>
        <p:spPr>
          <a:xfrm>
            <a:off x="255672" y="3870009"/>
            <a:ext cx="6096000" cy="2465355"/>
          </a:xfrm>
          <a:prstGeom prst="rect">
            <a:avLst/>
          </a:prstGeom>
        </p:spPr>
        <p:txBody>
          <a:bodyPr wrap="square" lIns="0" tIns="0" rIns="0" bIns="0" rtlCol="0" anchor="t">
            <a:spAutoFit/>
          </a:bodyPr>
          <a:lstStyle/>
          <a:p>
            <a:pPr marL="0" lvl="0" indent="0" algn="ctr">
              <a:lnSpc>
                <a:spcPct val="130000"/>
              </a:lnSpc>
              <a:spcBef>
                <a:spcPct val="0"/>
              </a:spcBef>
            </a:pPr>
            <a:r>
              <a:rPr lang="en-US" sz="6500" b="1" dirty="0" smtClean="0">
                <a:solidFill>
                  <a:schemeClr val="bg1"/>
                </a:solidFill>
                <a:latin typeface="Arial" panose="020B0604020202020204" pitchFamily="34" charset="0"/>
                <a:cs typeface="Arial" panose="020B0604020202020204" pitchFamily="34" charset="0"/>
              </a:rPr>
              <a:t>HƯỚNG DẪN VỀ NHÀ</a:t>
            </a:r>
            <a:endParaRPr lang="en-US" sz="65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7753473" y="2275278"/>
            <a:ext cx="5604419" cy="707886"/>
          </a:xfrm>
          <a:prstGeom prst="rect">
            <a:avLst/>
          </a:prstGeom>
        </p:spPr>
        <p:txBody>
          <a:bodyPr wrap="none">
            <a:spAutoFit/>
          </a:bodyPr>
          <a:lstStyle/>
          <a:p>
            <a:r>
              <a:rPr lang="vi-VN" sz="4000" dirty="0">
                <a:ea typeface="Times New Roman" panose="02020603050405020304" pitchFamily="18" charset="0"/>
              </a:rPr>
              <a:t>Ôn lại kiến thức đã học.</a:t>
            </a:r>
            <a:endParaRPr lang="en-US" sz="4000" dirty="0"/>
          </a:p>
        </p:txBody>
      </p:sp>
      <p:sp>
        <p:nvSpPr>
          <p:cNvPr id="33" name="Rectangle 32"/>
          <p:cNvSpPr/>
          <p:nvPr/>
        </p:nvSpPr>
        <p:spPr>
          <a:xfrm>
            <a:off x="7482301" y="4768896"/>
            <a:ext cx="10083210" cy="1015663"/>
          </a:xfrm>
          <a:prstGeom prst="rect">
            <a:avLst/>
          </a:prstGeom>
        </p:spPr>
        <p:txBody>
          <a:bodyPr wrap="none">
            <a:spAutoFit/>
          </a:bodyPr>
          <a:lstStyle/>
          <a:p>
            <a:pPr algn="just">
              <a:lnSpc>
                <a:spcPct val="150000"/>
              </a:lnSpc>
              <a:spcBef>
                <a:spcPts val="300"/>
              </a:spcBef>
              <a:spcAft>
                <a:spcPts val="300"/>
              </a:spcAft>
            </a:pPr>
            <a:r>
              <a:rPr lang="vi-VN" sz="4000" dirty="0">
                <a:ea typeface="Times New Roman" panose="02020603050405020304" pitchFamily="18" charset="0"/>
              </a:rPr>
              <a:t>Làm bài tập trong Sách bài tập </a:t>
            </a:r>
            <a:r>
              <a:rPr lang="en-US" sz="4000" dirty="0" err="1" smtClean="0">
                <a:latin typeface="Arial" panose="020B0604020202020204" pitchFamily="34" charset="0"/>
                <a:ea typeface="Times New Roman" panose="02020603050405020304" pitchFamily="18" charset="0"/>
                <a:cs typeface="Arial" panose="020B0604020202020204" pitchFamily="34" charset="0"/>
              </a:rPr>
              <a:t>sinh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học</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vi-VN" sz="4000" dirty="0" smtClean="0">
                <a:ea typeface="Times New Roman" panose="02020603050405020304" pitchFamily="18" charset="0"/>
              </a:rPr>
              <a:t>10</a:t>
            </a:r>
            <a:r>
              <a:rPr lang="vi-VN" sz="4000" dirty="0">
                <a:ea typeface="Times New Roman" panose="02020603050405020304" pitchFamily="18" charset="0"/>
              </a:rPr>
              <a:t>.</a:t>
            </a:r>
            <a:endParaRPr lang="en-US" sz="4000" dirty="0">
              <a:effectLst/>
              <a:ea typeface="Times New Roman" panose="02020603050405020304" pitchFamily="18" charset="0"/>
            </a:endParaRPr>
          </a:p>
        </p:txBody>
      </p:sp>
      <p:sp>
        <p:nvSpPr>
          <p:cNvPr id="34" name="Rectangle 33"/>
          <p:cNvSpPr/>
          <p:nvPr/>
        </p:nvSpPr>
        <p:spPr>
          <a:xfrm>
            <a:off x="7537454" y="7622313"/>
            <a:ext cx="9957414" cy="1624163"/>
          </a:xfrm>
          <a:prstGeom prst="rect">
            <a:avLst/>
          </a:prstGeom>
        </p:spPr>
        <p:txBody>
          <a:bodyPr wrap="square">
            <a:spAutoFit/>
          </a:bodyPr>
          <a:lstStyle/>
          <a:p>
            <a:pPr algn="just">
              <a:lnSpc>
                <a:spcPct val="130000"/>
              </a:lnSpc>
              <a:spcBef>
                <a:spcPts val="300"/>
              </a:spcBef>
              <a:spcAft>
                <a:spcPts val="300"/>
              </a:spcAft>
            </a:pPr>
            <a:r>
              <a:rPr lang="vi-VN" sz="4000" dirty="0"/>
              <a:t>Đọc và tìm hiểu trước </a:t>
            </a:r>
            <a:r>
              <a:rPr lang="vi-VN" sz="4000" i="1" dirty="0"/>
              <a:t>Bài 4: Thành phần hóa học của tế bào</a:t>
            </a:r>
            <a:endParaRPr lang="en-US" sz="4000" dirty="0">
              <a:effectLst/>
              <a:ea typeface="Times New Roman" panose="02020603050405020304" pitchFamily="18" charset="0"/>
            </a:endParaRPr>
          </a:p>
        </p:txBody>
      </p:sp>
      <p:pic>
        <p:nvPicPr>
          <p:cNvPr id="35"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39334" y="6738376"/>
            <a:ext cx="2869528" cy="4005688"/>
          </a:xfrm>
          <a:prstGeom prst="rect">
            <a:avLst/>
          </a:prstGeom>
        </p:spPr>
      </p:pic>
    </p:spTree>
    <p:extLst>
      <p:ext uri="{BB962C8B-B14F-4D97-AF65-F5344CB8AC3E}">
        <p14:creationId xmlns:p14="http://schemas.microsoft.com/office/powerpoint/2010/main" val="385131949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anim calcmode="lin" valueType="num">
                                      <p:cBhvr>
                                        <p:cTn id="25" dur="500" fill="hold"/>
                                        <p:tgtEl>
                                          <p:spTgt spid="33"/>
                                        </p:tgtEl>
                                        <p:attrNameLst>
                                          <p:attrName>ppt_x</p:attrName>
                                        </p:attrNameLst>
                                      </p:cBhvr>
                                      <p:tavLst>
                                        <p:tav tm="0">
                                          <p:val>
                                            <p:strVal val="#ppt_x"/>
                                          </p:val>
                                        </p:tav>
                                        <p:tav tm="100000">
                                          <p:val>
                                            <p:strVal val="#ppt_x"/>
                                          </p:val>
                                        </p:tav>
                                      </p:tavLst>
                                    </p:anim>
                                    <p:anim calcmode="lin" valueType="num">
                                      <p:cBhvr>
                                        <p:cTn id="26" dur="5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anim calcmode="lin" valueType="num">
                                      <p:cBhvr>
                                        <p:cTn id="42" dur="500" fill="hold"/>
                                        <p:tgtEl>
                                          <p:spTgt spid="34"/>
                                        </p:tgtEl>
                                        <p:attrNameLst>
                                          <p:attrName>ppt_x</p:attrName>
                                        </p:attrNameLst>
                                      </p:cBhvr>
                                      <p:tavLst>
                                        <p:tav tm="0">
                                          <p:val>
                                            <p:strVal val="#ppt_x"/>
                                          </p:val>
                                        </p:tav>
                                        <p:tav tm="100000">
                                          <p:val>
                                            <p:strVal val="#ppt_x"/>
                                          </p:val>
                                        </p:tav>
                                      </p:tavLst>
                                    </p:anim>
                                    <p:anim calcmode="lin" valueType="num">
                                      <p:cBhvr>
                                        <p:cTn id="43"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5547091" y="3498350"/>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454154" y="8271921"/>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sp>
        <p:nvSpPr>
          <p:cNvPr id="9" name="TextBox 15">
            <a:extLst>
              <a:ext uri="{FF2B5EF4-FFF2-40B4-BE49-F238E27FC236}">
                <a16:creationId xmlns="" xmlns:a16="http://schemas.microsoft.com/office/drawing/2014/main" id="{DCAF2297-A388-73BD-8AA0-2D2FC6F2664C}"/>
              </a:ext>
            </a:extLst>
          </p:cNvPr>
          <p:cNvSpPr txBox="1"/>
          <p:nvPr/>
        </p:nvSpPr>
        <p:spPr>
          <a:xfrm>
            <a:off x="1600200" y="3749727"/>
            <a:ext cx="14935200" cy="3000821"/>
          </a:xfrm>
          <a:prstGeom prst="rect">
            <a:avLst/>
          </a:prstGeom>
        </p:spPr>
        <p:txBody>
          <a:bodyPr wrap="square" lIns="0" tIns="0" rIns="0" bIns="0" rtlCol="0" anchor="t">
            <a:spAutoFit/>
          </a:bodyPr>
          <a:lstStyle/>
          <a:p>
            <a:pPr algn="ctr">
              <a:lnSpc>
                <a:spcPct val="130000"/>
              </a:lnSpc>
            </a:pPr>
            <a:r>
              <a:rPr lang="en-US" sz="7500" b="1" dirty="0" smtClean="0">
                <a:solidFill>
                  <a:schemeClr val="tx1">
                    <a:lumMod val="85000"/>
                    <a:lumOff val="15000"/>
                  </a:schemeClr>
                </a:solidFill>
                <a:latin typeface="Arial" panose="020B0604020202020204" pitchFamily="34" charset="0"/>
                <a:cs typeface="Arial" panose="020B0604020202020204" pitchFamily="34" charset="0"/>
              </a:rPr>
              <a:t>CẢM ƠN CÁC EM ĐÃ THAM GIA TIẾT HỌC, HẸN GẶP LẠI!</a:t>
            </a:r>
            <a:endParaRPr lang="en-US" sz="7500" b="1"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TextBox 9"/>
          <p:cNvSpPr txBox="1"/>
          <p:nvPr/>
        </p:nvSpPr>
        <p:spPr>
          <a:xfrm>
            <a:off x="183016" y="974208"/>
            <a:ext cx="8619315" cy="892552"/>
          </a:xfrm>
          <a:prstGeom prst="rect">
            <a:avLst/>
          </a:prstGeom>
          <a:noFill/>
        </p:spPr>
        <p:txBody>
          <a:bodyPr wrap="square" rtlCol="0">
            <a:spAutoFit/>
          </a:bodyPr>
          <a:lstStyle/>
          <a:p>
            <a:pPr algn="ctr"/>
            <a:r>
              <a:rPr lang="en-US" sz="5200" b="1" dirty="0" err="1" smtClean="0">
                <a:solidFill>
                  <a:schemeClr val="accent2"/>
                </a:solidFill>
                <a:latin typeface="Arial" panose="020B0604020202020204" pitchFamily="34" charset="0"/>
                <a:cs typeface="Arial" panose="020B0604020202020204" pitchFamily="34" charset="0"/>
              </a:rPr>
              <a:t>Trả</a:t>
            </a:r>
            <a:r>
              <a:rPr lang="en-US" sz="5200" b="1" dirty="0" smtClean="0">
                <a:solidFill>
                  <a:schemeClr val="accent2"/>
                </a:solidFill>
                <a:latin typeface="Arial" panose="020B0604020202020204" pitchFamily="34" charset="0"/>
                <a:cs typeface="Arial" panose="020B0604020202020204" pitchFamily="34" charset="0"/>
              </a:rPr>
              <a:t> </a:t>
            </a:r>
            <a:r>
              <a:rPr lang="en-US" sz="5200" b="1" dirty="0" err="1" smtClean="0">
                <a:solidFill>
                  <a:schemeClr val="accent2"/>
                </a:solidFill>
                <a:latin typeface="Arial" panose="020B0604020202020204" pitchFamily="34" charset="0"/>
                <a:cs typeface="Arial" panose="020B0604020202020204" pitchFamily="34" charset="0"/>
              </a:rPr>
              <a:t>lời</a:t>
            </a:r>
            <a:r>
              <a:rPr lang="en-US" sz="5200" b="1" dirty="0" smtClean="0">
                <a:solidFill>
                  <a:schemeClr val="accent2"/>
                </a:solidFill>
                <a:latin typeface="Arial" panose="020B0604020202020204" pitchFamily="34" charset="0"/>
                <a:cs typeface="Arial" panose="020B0604020202020204" pitchFamily="34" charset="0"/>
              </a:rPr>
              <a:t> </a:t>
            </a:r>
            <a:r>
              <a:rPr lang="en-US" sz="5200" b="1" dirty="0" err="1" smtClean="0">
                <a:solidFill>
                  <a:schemeClr val="accent2"/>
                </a:solidFill>
                <a:latin typeface="Arial" panose="020B0604020202020204" pitchFamily="34" charset="0"/>
                <a:cs typeface="Arial" panose="020B0604020202020204" pitchFamily="34" charset="0"/>
              </a:rPr>
              <a:t>câu</a:t>
            </a:r>
            <a:r>
              <a:rPr lang="en-US" sz="5200" b="1" dirty="0" smtClean="0">
                <a:solidFill>
                  <a:schemeClr val="accent2"/>
                </a:solidFill>
                <a:latin typeface="Arial" panose="020B0604020202020204" pitchFamily="34" charset="0"/>
                <a:cs typeface="Arial" panose="020B0604020202020204" pitchFamily="34" charset="0"/>
              </a:rPr>
              <a:t> </a:t>
            </a:r>
            <a:r>
              <a:rPr lang="en-US" sz="5200" b="1" dirty="0" err="1" smtClean="0">
                <a:solidFill>
                  <a:schemeClr val="accent2"/>
                </a:solidFill>
                <a:latin typeface="Arial" panose="020B0604020202020204" pitchFamily="34" charset="0"/>
                <a:cs typeface="Arial" panose="020B0604020202020204" pitchFamily="34" charset="0"/>
              </a:rPr>
              <a:t>hỏi</a:t>
            </a:r>
            <a:endParaRPr lang="en-US" sz="5200" b="1" dirty="0">
              <a:solidFill>
                <a:schemeClr val="accent2"/>
              </a:solidFill>
              <a:latin typeface="Arial" panose="020B0604020202020204" pitchFamily="34" charset="0"/>
              <a:cs typeface="Arial" panose="020B0604020202020204" pitchFamily="34" charset="0"/>
            </a:endParaRPr>
          </a:p>
        </p:txBody>
      </p:sp>
      <p:grpSp>
        <p:nvGrpSpPr>
          <p:cNvPr id="11" name="Group 2"/>
          <p:cNvGrpSpPr/>
          <p:nvPr/>
        </p:nvGrpSpPr>
        <p:grpSpPr>
          <a:xfrm>
            <a:off x="6860177" y="2818202"/>
            <a:ext cx="10591800" cy="6858000"/>
            <a:chOff x="0" y="0"/>
            <a:chExt cx="10488335" cy="7311917"/>
          </a:xfrm>
        </p:grpSpPr>
        <p:sp>
          <p:nvSpPr>
            <p:cNvPr id="12"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a:ln>
              <a:solidFill>
                <a:schemeClr val="bg1"/>
              </a:solidFill>
            </a:ln>
          </p:spPr>
        </p:sp>
        <p:sp>
          <p:nvSpPr>
            <p:cNvPr id="13"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a:ln>
              <a:solidFill>
                <a:schemeClr val="bg1"/>
              </a:solidFill>
            </a:ln>
          </p:spPr>
        </p:sp>
      </p:grpSp>
      <p:sp>
        <p:nvSpPr>
          <p:cNvPr id="14" name="Rectangle 13"/>
          <p:cNvSpPr/>
          <p:nvPr/>
        </p:nvSpPr>
        <p:spPr>
          <a:xfrm>
            <a:off x="7087494" y="3815171"/>
            <a:ext cx="10134600" cy="486287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ea typeface="Times New Roman" panose="02020603050405020304" pitchFamily="18" charset="0"/>
              </a:rPr>
              <a:t>Em hãy trình bày khái niệm tổ chức sống.</a:t>
            </a:r>
            <a:endParaRPr lang="en-US" sz="4000" dirty="0">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smtClean="0">
                <a:ea typeface="Times New Roman" panose="02020603050405020304" pitchFamily="18" charset="0"/>
              </a:rPr>
              <a:t>Kể </a:t>
            </a:r>
            <a:r>
              <a:rPr lang="vi-VN" sz="4000" dirty="0">
                <a:ea typeface="Times New Roman" panose="02020603050405020304" pitchFamily="18" charset="0"/>
              </a:rPr>
              <a:t>tên các cấp độ tổ chức trong thế giới sống.</a:t>
            </a:r>
            <a:endParaRPr lang="en-US" sz="4000" dirty="0">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4000" dirty="0" smtClean="0">
                <a:ea typeface="Times New Roman" panose="02020603050405020304" pitchFamily="18" charset="0"/>
              </a:rPr>
              <a:t>Phân </a:t>
            </a:r>
            <a:r>
              <a:rPr lang="vi-VN" sz="4000" dirty="0">
                <a:ea typeface="Times New Roman" panose="02020603050405020304" pitchFamily="18" charset="0"/>
              </a:rPr>
              <a:t>biệt cấp độ tổ chức và cấp độ tổ chức sống.</a:t>
            </a:r>
            <a:endParaRPr lang="en-US" sz="4000" dirty="0">
              <a:ea typeface="Times New Roman" panose="02020603050405020304" pitchFamily="18" charset="0"/>
            </a:endParaRPr>
          </a:p>
        </p:txBody>
      </p:sp>
      <p:pic>
        <p:nvPicPr>
          <p:cNvPr id="15"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3293187"/>
            <a:ext cx="4275936" cy="590803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fade">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1. </a:t>
            </a:r>
            <a:r>
              <a:rPr lang="en-US" sz="6500" b="1" dirty="0" err="1" smtClean="0">
                <a:solidFill>
                  <a:schemeClr val="bg1"/>
                </a:solidFill>
                <a:latin typeface="Arial" panose="020B0604020202020204" pitchFamily="34" charset="0"/>
                <a:cs typeface="Arial" panose="020B0604020202020204" pitchFamily="34" charset="0"/>
              </a:rPr>
              <a:t>Khái</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niệm</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cấp</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độ</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tổ</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chức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sống</a:t>
            </a:r>
            <a:endParaRPr lang="en-US" sz="6500" b="1" dirty="0">
              <a:solidFill>
                <a:schemeClr val="bg1"/>
              </a:solidFill>
              <a:latin typeface="Arial" panose="020B0604020202020204" pitchFamily="34" charset="0"/>
              <a:cs typeface="Arial" panose="020B0604020202020204" pitchFamily="34" charset="0"/>
            </a:endParaRPr>
          </a:p>
        </p:txBody>
      </p:sp>
      <p:pic>
        <p:nvPicPr>
          <p:cNvPr id="1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298">
            <a:off x="3051777" y="2092858"/>
            <a:ext cx="12184443" cy="8019563"/>
          </a:xfrm>
          <a:prstGeom prst="rect">
            <a:avLst/>
          </a:prstGeom>
        </p:spPr>
      </p:pic>
      <p:sp>
        <p:nvSpPr>
          <p:cNvPr id="16" name="Rectangle 15"/>
          <p:cNvSpPr/>
          <p:nvPr/>
        </p:nvSpPr>
        <p:spPr>
          <a:xfrm>
            <a:off x="4190997" y="4620894"/>
            <a:ext cx="9906000" cy="2862322"/>
          </a:xfrm>
          <a:prstGeom prst="rect">
            <a:avLst/>
          </a:prstGeom>
        </p:spPr>
        <p:txBody>
          <a:bodyPr wrap="square">
            <a:spAutoFit/>
          </a:bodyPr>
          <a:lstStyle/>
          <a:p>
            <a:pPr algn="just">
              <a:lnSpc>
                <a:spcPct val="150000"/>
              </a:lnSpc>
              <a:spcBef>
                <a:spcPts val="300"/>
              </a:spcBef>
              <a:spcAft>
                <a:spcPts val="300"/>
              </a:spcAft>
            </a:pPr>
            <a:r>
              <a:rPr lang="vi-VN" sz="4000" dirty="0">
                <a:solidFill>
                  <a:srgbClr val="000000"/>
                </a:solidFill>
                <a:ea typeface="Times New Roman" panose="02020603050405020304" pitchFamily="18" charset="0"/>
              </a:rPr>
              <a:t>Các cấp độ tổ chức của thế giới sống là tập hợp tất cả các cấp tổ chức từ nhỏ nhất đến lớn nhất trong thế giới sống.</a:t>
            </a:r>
            <a:endParaRPr lang="en-US" sz="4000" dirty="0">
              <a:ea typeface="Times New Roman" panose="02020603050405020304" pitchFamily="18" charset="0"/>
            </a:endParaRPr>
          </a:p>
        </p:txBody>
      </p:sp>
      <p:pic>
        <p:nvPicPr>
          <p:cNvPr id="1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446433" y="6052055"/>
            <a:ext cx="2856663" cy="4234945"/>
          </a:xfrm>
          <a:prstGeom prst="rect">
            <a:avLst/>
          </a:prstGeom>
        </p:spPr>
      </p:pic>
      <p:pic>
        <p:nvPicPr>
          <p:cNvPr id="19" name="Picture 3">
            <a:extLst>
              <a:ext uri="{FF2B5EF4-FFF2-40B4-BE49-F238E27FC236}">
                <a16:creationId xmlns="" xmlns:a16="http://schemas.microsoft.com/office/drawing/2014/main" id="{96E85870-286D-4CCC-AA6B-47C2AF4CDE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271305">
            <a:off x="13342839" y="2386435"/>
            <a:ext cx="1508316" cy="2218111"/>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2" name="Rounded Rectangle 1"/>
          <p:cNvSpPr/>
          <p:nvPr/>
        </p:nvSpPr>
        <p:spPr>
          <a:xfrm>
            <a:off x="6248400" y="3791154"/>
            <a:ext cx="5867400" cy="2971800"/>
          </a:xfrm>
          <a:prstGeom prst="roundRect">
            <a:avLst/>
          </a:prstGeom>
          <a:ln w="571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30000"/>
              </a:lnSpc>
            </a:pPr>
            <a:r>
              <a:rPr lang="vi-VN" sz="4000" dirty="0"/>
              <a:t>Các cấp độ tổ chức trong thế giới sống </a:t>
            </a:r>
            <a:endParaRPr lang="en-US" sz="4000" dirty="0"/>
          </a:p>
        </p:txBody>
      </p:sp>
      <p:sp>
        <p:nvSpPr>
          <p:cNvPr id="3" name="Rounded Rectangle 2"/>
          <p:cNvSpPr/>
          <p:nvPr/>
        </p:nvSpPr>
        <p:spPr>
          <a:xfrm>
            <a:off x="838200" y="952500"/>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endParaRPr lang="en-US" sz="4000" dirty="0">
              <a:latin typeface="Arial" panose="020B0604020202020204" pitchFamily="34" charset="0"/>
              <a:cs typeface="Arial" panose="020B0604020202020204" pitchFamily="34" charset="0"/>
            </a:endParaRPr>
          </a:p>
        </p:txBody>
      </p:sp>
      <p:sp>
        <p:nvSpPr>
          <p:cNvPr id="10" name="Rounded Rectangle 9"/>
          <p:cNvSpPr/>
          <p:nvPr/>
        </p:nvSpPr>
        <p:spPr>
          <a:xfrm>
            <a:off x="5181600" y="952500"/>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endParaRPr lang="en-US" sz="4000" dirty="0">
              <a:latin typeface="Arial" panose="020B0604020202020204" pitchFamily="34" charset="0"/>
              <a:cs typeface="Arial" panose="020B0604020202020204" pitchFamily="34" charset="0"/>
            </a:endParaRPr>
          </a:p>
        </p:txBody>
      </p:sp>
      <p:sp>
        <p:nvSpPr>
          <p:cNvPr id="13" name="Rounded Rectangle 12"/>
          <p:cNvSpPr/>
          <p:nvPr/>
        </p:nvSpPr>
        <p:spPr>
          <a:xfrm>
            <a:off x="9525000" y="943814"/>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Bào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quan</a:t>
            </a:r>
            <a:endParaRPr lang="en-US" sz="4000" dirty="0">
              <a:latin typeface="Arial" panose="020B0604020202020204" pitchFamily="34" charset="0"/>
              <a:cs typeface="Arial" panose="020B0604020202020204" pitchFamily="34" charset="0"/>
            </a:endParaRPr>
          </a:p>
        </p:txBody>
      </p:sp>
      <p:sp>
        <p:nvSpPr>
          <p:cNvPr id="14" name="Rounded Rectangle 13"/>
          <p:cNvSpPr/>
          <p:nvPr/>
        </p:nvSpPr>
        <p:spPr>
          <a:xfrm>
            <a:off x="13868400" y="952500"/>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bào</a:t>
            </a:r>
            <a:endParaRPr lang="en-US" sz="4000" dirty="0">
              <a:latin typeface="Arial" panose="020B0604020202020204" pitchFamily="34" charset="0"/>
              <a:cs typeface="Arial" panose="020B0604020202020204" pitchFamily="34" charset="0"/>
            </a:endParaRPr>
          </a:p>
        </p:txBody>
      </p:sp>
      <p:sp>
        <p:nvSpPr>
          <p:cNvPr id="18" name="Rounded Rectangle 17"/>
          <p:cNvSpPr/>
          <p:nvPr/>
        </p:nvSpPr>
        <p:spPr>
          <a:xfrm>
            <a:off x="13868400" y="4362654"/>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Mô</a:t>
            </a:r>
            <a:endParaRPr lang="en-US" sz="4000" dirty="0">
              <a:latin typeface="Arial" panose="020B0604020202020204" pitchFamily="34" charset="0"/>
              <a:cs typeface="Arial" panose="020B0604020202020204" pitchFamily="34" charset="0"/>
            </a:endParaRPr>
          </a:p>
        </p:txBody>
      </p:sp>
      <p:sp>
        <p:nvSpPr>
          <p:cNvPr id="20" name="Rounded Rectangle 19"/>
          <p:cNvSpPr/>
          <p:nvPr/>
        </p:nvSpPr>
        <p:spPr>
          <a:xfrm>
            <a:off x="13868400" y="7772808"/>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quan</a:t>
            </a:r>
            <a:endParaRPr lang="en-US" sz="4000" dirty="0">
              <a:latin typeface="Arial" panose="020B0604020202020204" pitchFamily="34" charset="0"/>
              <a:cs typeface="Arial" panose="020B0604020202020204" pitchFamily="34" charset="0"/>
            </a:endParaRPr>
          </a:p>
        </p:txBody>
      </p:sp>
      <p:sp>
        <p:nvSpPr>
          <p:cNvPr id="21" name="Rounded Rectangle 20"/>
          <p:cNvSpPr/>
          <p:nvPr/>
        </p:nvSpPr>
        <p:spPr>
          <a:xfrm>
            <a:off x="9525000" y="7772808"/>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quan</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5181600" y="7781494"/>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endParaRPr lang="en-US" sz="4000" dirty="0">
              <a:latin typeface="Arial" panose="020B0604020202020204" pitchFamily="34" charset="0"/>
              <a:cs typeface="Arial" panose="020B0604020202020204" pitchFamily="34" charset="0"/>
            </a:endParaRPr>
          </a:p>
        </p:txBody>
      </p:sp>
      <p:sp>
        <p:nvSpPr>
          <p:cNvPr id="23" name="Rounded Rectangle 22"/>
          <p:cNvSpPr/>
          <p:nvPr/>
        </p:nvSpPr>
        <p:spPr>
          <a:xfrm>
            <a:off x="838200" y="7772808"/>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Quần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838200" y="5503718"/>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Quần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xã</a:t>
            </a:r>
            <a:endParaRPr lang="en-US" sz="4000" dirty="0">
              <a:latin typeface="Arial" panose="020B0604020202020204" pitchFamily="34" charset="0"/>
              <a:cs typeface="Arial" panose="020B0604020202020204" pitchFamily="34" charset="0"/>
            </a:endParaRPr>
          </a:p>
        </p:txBody>
      </p:sp>
      <p:sp>
        <p:nvSpPr>
          <p:cNvPr id="25" name="Rounded Rectangle 24"/>
          <p:cNvSpPr/>
          <p:nvPr/>
        </p:nvSpPr>
        <p:spPr>
          <a:xfrm>
            <a:off x="838200" y="3234628"/>
            <a:ext cx="3581400" cy="1828800"/>
          </a:xfrm>
          <a:prstGeom prst="round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thái</a:t>
            </a:r>
            <a:endParaRPr lang="en-US" sz="4000" dirty="0">
              <a:latin typeface="Arial" panose="020B0604020202020204" pitchFamily="34" charset="0"/>
              <a:cs typeface="Arial" panose="020B0604020202020204" pitchFamily="34" charset="0"/>
            </a:endParaRPr>
          </a:p>
        </p:txBody>
      </p:sp>
      <p:cxnSp>
        <p:nvCxnSpPr>
          <p:cNvPr id="5" name="Straight Arrow Connector 4"/>
          <p:cNvCxnSpPr>
            <a:stCxn id="3" idx="3"/>
            <a:endCxn id="10" idx="1"/>
          </p:cNvCxnSpPr>
          <p:nvPr/>
        </p:nvCxnSpPr>
        <p:spPr>
          <a:xfrm>
            <a:off x="4419600" y="1866900"/>
            <a:ext cx="7620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3"/>
            <a:endCxn id="13" idx="1"/>
          </p:cNvCxnSpPr>
          <p:nvPr/>
        </p:nvCxnSpPr>
        <p:spPr>
          <a:xfrm flipV="1">
            <a:off x="8763000" y="1858214"/>
            <a:ext cx="762000" cy="868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4" idx="1"/>
          </p:cNvCxnSpPr>
          <p:nvPr/>
        </p:nvCxnSpPr>
        <p:spPr>
          <a:xfrm>
            <a:off x="13106400" y="1866900"/>
            <a:ext cx="7620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2"/>
            <a:endCxn id="18" idx="0"/>
          </p:cNvCxnSpPr>
          <p:nvPr/>
        </p:nvCxnSpPr>
        <p:spPr>
          <a:xfrm>
            <a:off x="15659100" y="2781300"/>
            <a:ext cx="0" cy="15813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2"/>
            <a:endCxn id="20" idx="0"/>
          </p:cNvCxnSpPr>
          <p:nvPr/>
        </p:nvCxnSpPr>
        <p:spPr>
          <a:xfrm>
            <a:off x="15659100" y="6191454"/>
            <a:ext cx="0" cy="15813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1"/>
            <a:endCxn id="21" idx="3"/>
          </p:cNvCxnSpPr>
          <p:nvPr/>
        </p:nvCxnSpPr>
        <p:spPr>
          <a:xfrm flipH="1">
            <a:off x="13106400" y="8687208"/>
            <a:ext cx="7620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1"/>
            <a:endCxn id="22" idx="3"/>
          </p:cNvCxnSpPr>
          <p:nvPr/>
        </p:nvCxnSpPr>
        <p:spPr>
          <a:xfrm flipH="1">
            <a:off x="8763000" y="8687208"/>
            <a:ext cx="762000" cy="868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3" idx="3"/>
          </p:cNvCxnSpPr>
          <p:nvPr/>
        </p:nvCxnSpPr>
        <p:spPr>
          <a:xfrm flipH="1" flipV="1">
            <a:off x="4419600" y="8687208"/>
            <a:ext cx="762000" cy="868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3" idx="0"/>
            <a:endCxn id="24" idx="2"/>
          </p:cNvCxnSpPr>
          <p:nvPr/>
        </p:nvCxnSpPr>
        <p:spPr>
          <a:xfrm flipV="1">
            <a:off x="2628900" y="7332518"/>
            <a:ext cx="0" cy="44029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628900" y="5063428"/>
            <a:ext cx="0" cy="44029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13">
            <a:extLst>
              <a:ext uri="{FF2B5EF4-FFF2-40B4-BE49-F238E27FC236}">
                <a16:creationId xmlns="" xmlns:a16="http://schemas.microsoft.com/office/drawing/2014/main" id="{7AB79998-5E22-4753-B480-A1CFBD2D34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999626">
            <a:off x="11435889" y="5540082"/>
            <a:ext cx="1404858" cy="1756072"/>
          </a:xfrm>
          <a:prstGeom prst="rect">
            <a:avLst/>
          </a:prstGeom>
        </p:spPr>
      </p:pic>
    </p:spTree>
    <p:extLst>
      <p:ext uri="{BB962C8B-B14F-4D97-AF65-F5344CB8AC3E}">
        <p14:creationId xmlns:p14="http://schemas.microsoft.com/office/powerpoint/2010/main" val="1868249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right)">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arn(inVertic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right)">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right)">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arn(inVertical)">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down)">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down)">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barn(inVertical)">
                                      <p:cBhvr>
                                        <p:cTn id="1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3" grpId="0" animBg="1"/>
      <p:bldP spid="14" grpId="0" animBg="1"/>
      <p:bldP spid="18"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1. </a:t>
            </a:r>
            <a:r>
              <a:rPr lang="en-US" sz="6500" b="1" dirty="0" err="1" smtClean="0">
                <a:solidFill>
                  <a:schemeClr val="bg1"/>
                </a:solidFill>
                <a:latin typeface="Arial" panose="020B0604020202020204" pitchFamily="34" charset="0"/>
                <a:cs typeface="Arial" panose="020B0604020202020204" pitchFamily="34" charset="0"/>
              </a:rPr>
              <a:t>Khái</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niệm</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cấp</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độ</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tổ</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chức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sống</a:t>
            </a:r>
            <a:endParaRPr lang="en-US" sz="65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143000" y="2476500"/>
            <a:ext cx="16002000" cy="372473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chemeClr val="bg1"/>
                </a:solidFill>
                <a:ea typeface="Times New Roman" panose="02020603050405020304" pitchFamily="18" charset="0"/>
              </a:rPr>
              <a:t>Các cấp độ tổ chức sống có những biểu hiện đặc trưng của sự sống như: chuyển hóa vật chất và năng lượng, sinh trưởng và phát triển, sinh sản, cảm ứng,…</a:t>
            </a:r>
            <a:endParaRPr lang="en-US" sz="4000" dirty="0">
              <a:solidFill>
                <a:schemeClr val="bg1"/>
              </a:solidFill>
              <a:ea typeface="Times New Roman" panose="02020603050405020304" pitchFamily="18" charset="0"/>
            </a:endParaRPr>
          </a:p>
          <a:p>
            <a:pPr marL="571500" indent="-571500" algn="just">
              <a:lnSpc>
                <a:spcPct val="150000"/>
              </a:lnSpc>
              <a:buFont typeface="Wingdings" panose="05000000000000000000" pitchFamily="2" charset="2"/>
              <a:buChar char="v"/>
            </a:pPr>
            <a:r>
              <a:rPr lang="vi-VN" sz="4000" dirty="0" smtClean="0">
                <a:solidFill>
                  <a:schemeClr val="bg1"/>
                </a:solidFill>
                <a:ea typeface="Times New Roman" panose="02020603050405020304" pitchFamily="18" charset="0"/>
              </a:rPr>
              <a:t>Các </a:t>
            </a:r>
            <a:r>
              <a:rPr lang="vi-VN" sz="4000" dirty="0">
                <a:solidFill>
                  <a:schemeClr val="bg1"/>
                </a:solidFill>
                <a:ea typeface="Times New Roman" panose="02020603050405020304" pitchFamily="18" charset="0"/>
              </a:rPr>
              <a:t>cấp tổ chức sống cơ bản: </a:t>
            </a:r>
            <a:endParaRPr lang="en-US" sz="4000" dirty="0">
              <a:solidFill>
                <a:schemeClr val="bg1"/>
              </a:solidFill>
            </a:endParaRPr>
          </a:p>
        </p:txBody>
      </p:sp>
      <p:sp>
        <p:nvSpPr>
          <p:cNvPr id="3" name="Flowchart: Terminator 2"/>
          <p:cNvSpPr/>
          <p:nvPr/>
        </p:nvSpPr>
        <p:spPr>
          <a:xfrm>
            <a:off x="403860" y="6667500"/>
            <a:ext cx="4191000" cy="1676400"/>
          </a:xfrm>
          <a:prstGeom prst="flowChartTerminator">
            <a:avLst/>
          </a:prstGeom>
          <a:ln w="57150"/>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bào</a:t>
            </a:r>
            <a:endParaRPr lang="en-US" sz="4000" dirty="0">
              <a:latin typeface="Arial" panose="020B0604020202020204" pitchFamily="34" charset="0"/>
              <a:cs typeface="Arial" panose="020B0604020202020204" pitchFamily="34" charset="0"/>
            </a:endParaRPr>
          </a:p>
        </p:txBody>
      </p:sp>
      <p:sp>
        <p:nvSpPr>
          <p:cNvPr id="9" name="Flowchart: Terminator 8"/>
          <p:cNvSpPr/>
          <p:nvPr/>
        </p:nvSpPr>
        <p:spPr>
          <a:xfrm>
            <a:off x="4841240" y="6667500"/>
            <a:ext cx="4191000" cy="1676400"/>
          </a:xfrm>
          <a:prstGeom prst="flowChartTerminator">
            <a:avLst/>
          </a:prstGeom>
          <a:ln w="57150"/>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endParaRPr lang="en-US" sz="4000" dirty="0">
              <a:latin typeface="Arial" panose="020B0604020202020204" pitchFamily="34" charset="0"/>
              <a:cs typeface="Arial" panose="020B0604020202020204" pitchFamily="34" charset="0"/>
            </a:endParaRPr>
          </a:p>
        </p:txBody>
      </p:sp>
      <p:sp>
        <p:nvSpPr>
          <p:cNvPr id="10" name="Flowchart: Terminator 9"/>
          <p:cNvSpPr/>
          <p:nvPr/>
        </p:nvSpPr>
        <p:spPr>
          <a:xfrm>
            <a:off x="9278620" y="6667500"/>
            <a:ext cx="4191000" cy="1676400"/>
          </a:xfrm>
          <a:prstGeom prst="flowChartTerminator">
            <a:avLst/>
          </a:prstGeom>
          <a:ln w="57150"/>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Quần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endParaRPr lang="en-US" sz="4000" dirty="0">
              <a:latin typeface="Arial" panose="020B0604020202020204" pitchFamily="34" charset="0"/>
              <a:cs typeface="Arial" panose="020B0604020202020204" pitchFamily="34" charset="0"/>
            </a:endParaRPr>
          </a:p>
        </p:txBody>
      </p:sp>
      <p:sp>
        <p:nvSpPr>
          <p:cNvPr id="11" name="Flowchart: Terminator 10"/>
          <p:cNvSpPr/>
          <p:nvPr/>
        </p:nvSpPr>
        <p:spPr>
          <a:xfrm>
            <a:off x="13716000" y="6667500"/>
            <a:ext cx="4191000" cy="1676400"/>
          </a:xfrm>
          <a:prstGeom prst="flowChartTerminator">
            <a:avLst/>
          </a:prstGeom>
          <a:ln w="57150"/>
        </p:spPr>
        <p:style>
          <a:lnRef idx="3">
            <a:schemeClr val="lt1"/>
          </a:lnRef>
          <a:fillRef idx="1">
            <a:schemeClr val="accent6"/>
          </a:fillRef>
          <a:effectRef idx="1">
            <a:schemeClr val="accent6"/>
          </a:effectRef>
          <a:fontRef idx="minor">
            <a:schemeClr val="lt1"/>
          </a:fontRef>
        </p:style>
        <p:txBody>
          <a:bodyPr rtlCol="0" anchor="ctr"/>
          <a:lstStyle/>
          <a:p>
            <a:pPr algn="ctr">
              <a:lnSpc>
                <a:spcPct val="120000"/>
              </a:lnSpc>
            </a:pPr>
            <a:r>
              <a:rPr lang="en-US" sz="4000" dirty="0" err="1" smtClean="0">
                <a:latin typeface="Arial" panose="020B0604020202020204" pitchFamily="34" charset="0"/>
                <a:cs typeface="Arial" panose="020B0604020202020204" pitchFamily="34" charset="0"/>
              </a:rPr>
              <a:t>Quần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xã</a:t>
            </a:r>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thái</a:t>
            </a:r>
            <a:endParaRPr lang="en-US" sz="4000" dirty="0">
              <a:latin typeface="Arial" panose="020B0604020202020204" pitchFamily="34" charset="0"/>
              <a:cs typeface="Arial" panose="020B0604020202020204" pitchFamily="34" charset="0"/>
            </a:endParaRPr>
          </a:p>
        </p:txBody>
      </p:sp>
      <p:sp>
        <p:nvSpPr>
          <p:cNvPr id="4" name="Curved Up Arrow 3"/>
          <p:cNvSpPr/>
          <p:nvPr/>
        </p:nvSpPr>
        <p:spPr>
          <a:xfrm>
            <a:off x="3563620" y="8663625"/>
            <a:ext cx="2956560" cy="1054415"/>
          </a:xfrm>
          <a:prstGeom prst="curved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a:off x="7647940" y="8661085"/>
            <a:ext cx="2956560" cy="1054415"/>
          </a:xfrm>
          <a:prstGeom prst="curved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a:off x="12237720" y="8661085"/>
            <a:ext cx="2956560" cy="1054415"/>
          </a:xfrm>
          <a:prstGeom prst="curved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824898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anim calcmode="lin" valueType="num">
                                      <p:cBhvr>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9" grpId="0" animBg="1"/>
      <p:bldP spid="10" grpId="0" animBg="1"/>
      <p:bldP spid="11" grpId="0" animBg="1"/>
      <p:bldP spid="4"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grpSp>
        <p:nvGrpSpPr>
          <p:cNvPr id="4" name="Group 4"/>
          <p:cNvGrpSpPr/>
          <p:nvPr/>
        </p:nvGrpSpPr>
        <p:grpSpPr>
          <a:xfrm>
            <a:off x="381000" y="2857499"/>
            <a:ext cx="9000315" cy="6781800"/>
            <a:chOff x="0" y="0"/>
            <a:chExt cx="2003208" cy="1734435"/>
          </a:xfrm>
        </p:grpSpPr>
        <p:sp>
          <p:nvSpPr>
            <p:cNvPr id="5" name="Freeform 5"/>
            <p:cNvSpPr/>
            <p:nvPr/>
          </p:nvSpPr>
          <p:spPr>
            <a:xfrm>
              <a:off x="0" y="0"/>
              <a:ext cx="2003208" cy="1734435"/>
            </a:xfrm>
            <a:custGeom>
              <a:avLst/>
              <a:gdLst/>
              <a:ahLst/>
              <a:cxnLst/>
              <a:rect l="l" t="t" r="r" b="b"/>
              <a:pathLst>
                <a:path w="2003208" h="1734435">
                  <a:moveTo>
                    <a:pt x="1878748" y="1734435"/>
                  </a:moveTo>
                  <a:lnTo>
                    <a:pt x="124460" y="1734435"/>
                  </a:lnTo>
                  <a:cubicBezTo>
                    <a:pt x="55880" y="1734435"/>
                    <a:pt x="0" y="1678555"/>
                    <a:pt x="0" y="1609975"/>
                  </a:cubicBezTo>
                  <a:lnTo>
                    <a:pt x="0" y="124460"/>
                  </a:lnTo>
                  <a:cubicBezTo>
                    <a:pt x="0" y="55880"/>
                    <a:pt x="55880" y="0"/>
                    <a:pt x="124460" y="0"/>
                  </a:cubicBezTo>
                  <a:lnTo>
                    <a:pt x="1878748" y="0"/>
                  </a:lnTo>
                  <a:cubicBezTo>
                    <a:pt x="1947328" y="0"/>
                    <a:pt x="2003208" y="55880"/>
                    <a:pt x="2003208" y="124460"/>
                  </a:cubicBezTo>
                  <a:lnTo>
                    <a:pt x="2003208" y="1609975"/>
                  </a:lnTo>
                  <a:cubicBezTo>
                    <a:pt x="2003208" y="1678555"/>
                    <a:pt x="1947328" y="1734435"/>
                    <a:pt x="1878748" y="1734435"/>
                  </a:cubicBezTo>
                  <a:close/>
                </a:path>
              </a:pathLst>
            </a:custGeom>
            <a:solidFill>
              <a:srgbClr val="FFFFFF"/>
            </a:solidFill>
          </p:spPr>
        </p:sp>
      </p:grpSp>
      <p:grpSp>
        <p:nvGrpSpPr>
          <p:cNvPr id="6" name="Group 6"/>
          <p:cNvGrpSpPr/>
          <p:nvPr/>
        </p:nvGrpSpPr>
        <p:grpSpPr>
          <a:xfrm>
            <a:off x="9598191" y="2857499"/>
            <a:ext cx="8331007" cy="6781800"/>
            <a:chOff x="0" y="0"/>
            <a:chExt cx="2003208" cy="1734435"/>
          </a:xfrm>
        </p:grpSpPr>
        <p:sp>
          <p:nvSpPr>
            <p:cNvPr id="7" name="Freeform 7"/>
            <p:cNvSpPr/>
            <p:nvPr/>
          </p:nvSpPr>
          <p:spPr>
            <a:xfrm>
              <a:off x="0" y="0"/>
              <a:ext cx="2003208" cy="1734435"/>
            </a:xfrm>
            <a:custGeom>
              <a:avLst/>
              <a:gdLst/>
              <a:ahLst/>
              <a:cxnLst/>
              <a:rect l="l" t="t" r="r" b="b"/>
              <a:pathLst>
                <a:path w="2003208" h="1734435">
                  <a:moveTo>
                    <a:pt x="1878748" y="1734435"/>
                  </a:moveTo>
                  <a:lnTo>
                    <a:pt x="124460" y="1734435"/>
                  </a:lnTo>
                  <a:cubicBezTo>
                    <a:pt x="55880" y="1734435"/>
                    <a:pt x="0" y="1678555"/>
                    <a:pt x="0" y="1609975"/>
                  </a:cubicBezTo>
                  <a:lnTo>
                    <a:pt x="0" y="124460"/>
                  </a:lnTo>
                  <a:cubicBezTo>
                    <a:pt x="0" y="55880"/>
                    <a:pt x="55880" y="0"/>
                    <a:pt x="124460" y="0"/>
                  </a:cubicBezTo>
                  <a:lnTo>
                    <a:pt x="1878748" y="0"/>
                  </a:lnTo>
                  <a:cubicBezTo>
                    <a:pt x="1947328" y="0"/>
                    <a:pt x="2003208" y="55880"/>
                    <a:pt x="2003208" y="124460"/>
                  </a:cubicBezTo>
                  <a:lnTo>
                    <a:pt x="2003208" y="1609975"/>
                  </a:lnTo>
                  <a:cubicBezTo>
                    <a:pt x="2003208" y="1678555"/>
                    <a:pt x="1947328" y="1734435"/>
                    <a:pt x="1878748" y="1734435"/>
                  </a:cubicBezTo>
                  <a:close/>
                </a:path>
              </a:pathLst>
            </a:custGeom>
            <a:solidFill>
              <a:srgbClr val="FFFFFF"/>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27729" y="266700"/>
            <a:ext cx="2137029" cy="2126344"/>
          </a:xfrm>
          <a:prstGeom prst="rect">
            <a:avLst/>
          </a:prstGeom>
        </p:spPr>
      </p:pic>
      <p:sp>
        <p:nvSpPr>
          <p:cNvPr id="24" name="TextBox 23"/>
          <p:cNvSpPr txBox="1"/>
          <p:nvPr/>
        </p:nvSpPr>
        <p:spPr>
          <a:xfrm>
            <a:off x="183016" y="974208"/>
            <a:ext cx="8619315" cy="892552"/>
          </a:xfrm>
          <a:prstGeom prst="rect">
            <a:avLst/>
          </a:prstGeom>
          <a:noFill/>
        </p:spPr>
        <p:txBody>
          <a:bodyPr wrap="square" rtlCol="0">
            <a:spAutoFit/>
          </a:bodyPr>
          <a:lstStyle/>
          <a:p>
            <a:pPr algn="ctr"/>
            <a:r>
              <a:rPr lang="en-US" sz="5200" b="1" dirty="0" smtClean="0">
                <a:solidFill>
                  <a:schemeClr val="accent2"/>
                </a:solidFill>
                <a:latin typeface="Arial" panose="020B0604020202020204" pitchFamily="34" charset="0"/>
                <a:cs typeface="Arial" panose="020B0604020202020204" pitchFamily="34" charset="0"/>
              </a:rPr>
              <a:t>HOẠT ĐỘNG NHÓM</a:t>
            </a:r>
            <a:endParaRPr lang="en-US" sz="5200" b="1" dirty="0">
              <a:solidFill>
                <a:schemeClr val="accent2"/>
              </a:solidFill>
              <a:latin typeface="Arial" panose="020B0604020202020204" pitchFamily="34" charset="0"/>
              <a:cs typeface="Arial" panose="020B0604020202020204" pitchFamily="34" charset="0"/>
            </a:endParaRPr>
          </a:p>
        </p:txBody>
      </p:sp>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597876" y="3128282"/>
            <a:ext cx="8566562" cy="6240231"/>
          </a:xfrm>
          <a:prstGeom prst="rect">
            <a:avLst/>
          </a:prstGeom>
        </p:spPr>
      </p:pic>
      <p:sp>
        <p:nvSpPr>
          <p:cNvPr id="26" name="Rectangle 25"/>
          <p:cNvSpPr/>
          <p:nvPr/>
        </p:nvSpPr>
        <p:spPr>
          <a:xfrm>
            <a:off x="9528442" y="3493797"/>
            <a:ext cx="8400756" cy="550920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3800" dirty="0">
                <a:solidFill>
                  <a:srgbClr val="000000"/>
                </a:solidFill>
                <a:ea typeface="Times New Roman" panose="02020603050405020304" pitchFamily="18" charset="0"/>
              </a:rPr>
              <a:t>Quan sát hình </a:t>
            </a:r>
            <a:r>
              <a:rPr lang="vi-VN" sz="3800" dirty="0" smtClean="0">
                <a:solidFill>
                  <a:srgbClr val="000000"/>
                </a:solidFill>
                <a:ea typeface="Times New Roman" panose="02020603050405020304" pitchFamily="18" charset="0"/>
              </a:rPr>
              <a:t>3.1, </a:t>
            </a:r>
            <a:r>
              <a:rPr lang="vi-VN" sz="3800" dirty="0">
                <a:solidFill>
                  <a:srgbClr val="000000"/>
                </a:solidFill>
                <a:ea typeface="Times New Roman" panose="02020603050405020304" pitchFamily="18" charset="0"/>
              </a:rPr>
              <a:t>kể tên các cấp tổ chức của thế giới sống.</a:t>
            </a:r>
            <a:endParaRPr lang="en-US" sz="3800" dirty="0">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3800" dirty="0" smtClean="0">
                <a:solidFill>
                  <a:srgbClr val="000000"/>
                </a:solidFill>
                <a:ea typeface="Times New Roman" panose="02020603050405020304" pitchFamily="18" charset="0"/>
              </a:rPr>
              <a:t>Cho </a:t>
            </a:r>
            <a:r>
              <a:rPr lang="vi-VN" sz="3800" dirty="0">
                <a:solidFill>
                  <a:srgbClr val="000000"/>
                </a:solidFill>
                <a:ea typeface="Times New Roman" panose="02020603050405020304" pitchFamily="18" charset="0"/>
              </a:rPr>
              <a:t>biết cấp độ tổ chức nào có đầy đủ các biểu hiện của sự sống.</a:t>
            </a:r>
            <a:endParaRPr lang="en-US" sz="3800" dirty="0">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v"/>
            </a:pPr>
            <a:r>
              <a:rPr lang="vi-VN" sz="3800" dirty="0" smtClean="0">
                <a:solidFill>
                  <a:srgbClr val="000000"/>
                </a:solidFill>
                <a:ea typeface="Times New Roman" panose="02020603050405020304" pitchFamily="18" charset="0"/>
              </a:rPr>
              <a:t>Tại </a:t>
            </a:r>
            <a:r>
              <a:rPr lang="vi-VN" sz="3800" dirty="0">
                <a:solidFill>
                  <a:srgbClr val="000000"/>
                </a:solidFill>
                <a:ea typeface="Times New Roman" panose="02020603050405020304" pitchFamily="18" charset="0"/>
              </a:rPr>
              <a:t>sao tế bào được xem là cấp độ tổ chức sống cơ bản nhất?</a:t>
            </a:r>
            <a:endParaRPr lang="en-US" sz="3800" dirty="0">
              <a:ea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2" name="TextBox 18">
            <a:extLst>
              <a:ext uri="{FF2B5EF4-FFF2-40B4-BE49-F238E27FC236}">
                <a16:creationId xmlns="" xmlns:a16="http://schemas.microsoft.com/office/drawing/2014/main" id="{2F6D078F-FA04-C1CD-88EA-75263540A923}"/>
              </a:ext>
            </a:extLst>
          </p:cNvPr>
          <p:cNvSpPr txBox="1"/>
          <p:nvPr/>
        </p:nvSpPr>
        <p:spPr>
          <a:xfrm>
            <a:off x="0" y="837390"/>
            <a:ext cx="18288000" cy="1025922"/>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2. </a:t>
            </a:r>
            <a:r>
              <a:rPr lang="en-US" sz="6500" b="1" dirty="0" err="1" smtClean="0">
                <a:solidFill>
                  <a:schemeClr val="bg1"/>
                </a:solidFill>
                <a:latin typeface="Arial" panose="020B0604020202020204" pitchFamily="34" charset="0"/>
                <a:cs typeface="Arial" panose="020B0604020202020204" pitchFamily="34" charset="0"/>
              </a:rPr>
              <a:t>Các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cấp</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độ</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tổ</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chức</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của</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thế</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giới</a:t>
            </a:r>
            <a:r>
              <a:rPr lang="en-US" sz="6500" b="1" dirty="0" smtClean="0">
                <a:solidFill>
                  <a:schemeClr val="bg1"/>
                </a:solidFill>
                <a:latin typeface="Arial" panose="020B0604020202020204" pitchFamily="34" charset="0"/>
                <a:cs typeface="Arial" panose="020B0604020202020204" pitchFamily="34" charset="0"/>
              </a:rPr>
              <a:t> </a:t>
            </a:r>
            <a:r>
              <a:rPr lang="en-US" sz="6500" b="1" dirty="0" err="1" smtClean="0">
                <a:solidFill>
                  <a:schemeClr val="bg1"/>
                </a:solidFill>
                <a:latin typeface="Arial" panose="020B0604020202020204" pitchFamily="34" charset="0"/>
                <a:cs typeface="Arial" panose="020B0604020202020204" pitchFamily="34" charset="0"/>
              </a:rPr>
              <a:t>sống</a:t>
            </a:r>
            <a:endParaRPr lang="en-US" sz="6500" b="1" dirty="0">
              <a:solidFill>
                <a:schemeClr val="bg1"/>
              </a:solidFill>
              <a:latin typeface="Arial" panose="020B0604020202020204" pitchFamily="34" charset="0"/>
              <a:cs typeface="Arial" panose="020B0604020202020204" pitchFamily="34" charset="0"/>
            </a:endParaRPr>
          </a:p>
        </p:txBody>
      </p:sp>
      <p:sp>
        <p:nvSpPr>
          <p:cNvPr id="7" name="AutoShape 7">
            <a:extLst>
              <a:ext uri="{FF2B5EF4-FFF2-40B4-BE49-F238E27FC236}">
                <a16:creationId xmlns="" xmlns:a16="http://schemas.microsoft.com/office/drawing/2014/main" id="{CD799B1C-61FB-3BE0-C50A-77BAAF280FFE}"/>
              </a:ext>
            </a:extLst>
          </p:cNvPr>
          <p:cNvSpPr/>
          <p:nvPr/>
        </p:nvSpPr>
        <p:spPr>
          <a:xfrm>
            <a:off x="876300" y="2452873"/>
            <a:ext cx="16535400" cy="3244066"/>
          </a:xfrm>
          <a:prstGeom prst="rect">
            <a:avLst/>
          </a:prstGeom>
          <a:solidFill>
            <a:srgbClr val="FFFBEC"/>
          </a:solidFill>
        </p:spPr>
      </p:sp>
      <p:sp>
        <p:nvSpPr>
          <p:cNvPr id="2" name="Rectangle 1"/>
          <p:cNvSpPr/>
          <p:nvPr/>
        </p:nvSpPr>
        <p:spPr>
          <a:xfrm>
            <a:off x="952500" y="2605273"/>
            <a:ext cx="16382999" cy="293926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rgbClr val="000000"/>
                </a:solidFill>
                <a:ea typeface="Times New Roman" panose="02020603050405020304" pitchFamily="18" charset="0"/>
              </a:rPr>
              <a:t>Các cấp độ tổ chức của thế giới sống: </a:t>
            </a:r>
            <a:endParaRPr lang="en-US" sz="4000" dirty="0" smtClean="0">
              <a:solidFill>
                <a:srgbClr val="000000"/>
              </a:solidFill>
              <a:ea typeface="Times New Roman" panose="02020603050405020304" pitchFamily="18" charset="0"/>
            </a:endParaRPr>
          </a:p>
          <a:p>
            <a:pPr algn="just">
              <a:lnSpc>
                <a:spcPct val="150000"/>
              </a:lnSpc>
              <a:spcBef>
                <a:spcPts val="300"/>
              </a:spcBef>
              <a:spcAft>
                <a:spcPts val="300"/>
              </a:spcAft>
            </a:pPr>
            <a:r>
              <a:rPr lang="vi-VN" sz="4000" dirty="0" smtClean="0">
                <a:solidFill>
                  <a:srgbClr val="000000"/>
                </a:solidFill>
                <a:ea typeface="Times New Roman" panose="02020603050405020304" pitchFamily="18" charset="0"/>
              </a:rPr>
              <a:t>Nguyên tử</a:t>
            </a:r>
            <a:r>
              <a:rPr lang="en-US" sz="4000" dirty="0">
                <a:solidFill>
                  <a:srgbClr val="000000"/>
                </a:solidFill>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solidFill>
                  <a:srgbClr val="000000"/>
                </a:solidFill>
                <a:ea typeface="Times New Roman" panose="02020603050405020304" pitchFamily="18" charset="0"/>
              </a:rPr>
              <a:t>phân tử</a:t>
            </a:r>
            <a:r>
              <a:rPr lang="en-US" sz="4000" dirty="0" smtClean="0">
                <a:solidFill>
                  <a:srgbClr val="000000"/>
                </a:solidFill>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solidFill>
                  <a:srgbClr val="000000"/>
                </a:solidFill>
                <a:ea typeface="Times New Roman" panose="02020603050405020304" pitchFamily="18" charset="0"/>
              </a:rPr>
              <a:t> </a:t>
            </a:r>
            <a:r>
              <a:rPr lang="vi-VN" sz="4000" dirty="0">
                <a:solidFill>
                  <a:srgbClr val="000000"/>
                </a:solidFill>
                <a:ea typeface="Times New Roman" panose="02020603050405020304" pitchFamily="18" charset="0"/>
              </a:rPr>
              <a:t>bào </a:t>
            </a:r>
            <a:r>
              <a:rPr lang="vi-VN" sz="4000" dirty="0" smtClean="0">
                <a:solidFill>
                  <a:srgbClr val="000000"/>
                </a:solidFill>
                <a:ea typeface="Times New Roman" panose="02020603050405020304" pitchFamily="18" charset="0"/>
              </a:rPr>
              <a:t>quan</a:t>
            </a:r>
            <a:r>
              <a:rPr lang="en-US" sz="4000" dirty="0" smtClean="0">
                <a:solidFill>
                  <a:srgbClr val="000000"/>
                </a:solidFill>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solidFill>
                  <a:srgbClr val="000000"/>
                </a:solidFill>
                <a:ea typeface="Times New Roman" panose="02020603050405020304" pitchFamily="18" charset="0"/>
              </a:rPr>
              <a:t> </a:t>
            </a:r>
            <a:r>
              <a:rPr lang="vi-VN" sz="4000" dirty="0">
                <a:solidFill>
                  <a:srgbClr val="000000"/>
                </a:solidFill>
                <a:ea typeface="Times New Roman" panose="02020603050405020304" pitchFamily="18" charset="0"/>
              </a:rPr>
              <a:t>tế </a:t>
            </a:r>
            <a:r>
              <a:rPr lang="vi-VN" sz="4000" dirty="0" smtClean="0">
                <a:solidFill>
                  <a:srgbClr val="000000"/>
                </a:solidFill>
                <a:ea typeface="Times New Roman" panose="02020603050405020304" pitchFamily="18" charset="0"/>
              </a:rPr>
              <a:t>bào</a:t>
            </a:r>
            <a:r>
              <a:rPr lang="en-US" sz="4000" dirty="0" smtClean="0">
                <a:solidFill>
                  <a:srgbClr val="000000"/>
                </a:solidFill>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solidFill>
                  <a:srgbClr val="000000"/>
                </a:solidFill>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mô</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solidFill>
                  <a:srgbClr val="000000"/>
                </a:solidFill>
                <a:ea typeface="Times New Roman" panose="02020603050405020304" pitchFamily="18" charset="0"/>
              </a:rPr>
              <a:t>hệ </a:t>
            </a:r>
            <a:r>
              <a:rPr lang="vi-VN" sz="4000" dirty="0">
                <a:solidFill>
                  <a:srgbClr val="000000"/>
                </a:solidFill>
                <a:ea typeface="Times New Roman" panose="02020603050405020304" pitchFamily="18" charset="0"/>
              </a:rPr>
              <a:t>cơ </a:t>
            </a:r>
            <a:r>
              <a:rPr lang="vi-VN" sz="4000" dirty="0" smtClean="0">
                <a:solidFill>
                  <a:srgbClr val="000000"/>
                </a:solidFill>
                <a:ea typeface="Times New Roman" panose="02020603050405020304" pitchFamily="18" charset="0"/>
              </a:rPr>
              <a:t>quan</a:t>
            </a:r>
            <a:r>
              <a:rPr lang="en-US" sz="4000" dirty="0" smtClean="0">
                <a:solidFill>
                  <a:srgbClr val="000000"/>
                </a:solidFill>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solidFill>
                  <a:srgbClr val="000000"/>
                </a:solidFill>
                <a:ea typeface="Times New Roman" panose="02020603050405020304" pitchFamily="18" charset="0"/>
              </a:rPr>
              <a:t>cơ thể</a:t>
            </a:r>
            <a:r>
              <a:rPr lang="en-US" sz="4000" dirty="0" smtClean="0">
                <a:solidFill>
                  <a:srgbClr val="000000"/>
                </a:solidFill>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solidFill>
                  <a:srgbClr val="000000"/>
                </a:solidFill>
                <a:ea typeface="Times New Roman" panose="02020603050405020304" pitchFamily="18" charset="0"/>
              </a:rPr>
              <a:t>quần thể</a:t>
            </a:r>
            <a:r>
              <a:rPr lang="en-US" sz="4000" dirty="0" smtClean="0">
                <a:solidFill>
                  <a:srgbClr val="000000"/>
                </a:solidFill>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solidFill>
                  <a:srgbClr val="000000"/>
                </a:solidFill>
                <a:ea typeface="Times New Roman" panose="02020603050405020304" pitchFamily="18" charset="0"/>
              </a:rPr>
              <a:t> </a:t>
            </a:r>
            <a:r>
              <a:rPr lang="vi-VN" sz="4000" dirty="0">
                <a:solidFill>
                  <a:srgbClr val="000000"/>
                </a:solidFill>
                <a:ea typeface="Times New Roman" panose="02020603050405020304" pitchFamily="18" charset="0"/>
              </a:rPr>
              <a:t>quần xã - hệ sinh </a:t>
            </a:r>
            <a:r>
              <a:rPr lang="vi-VN" sz="4000" dirty="0" smtClean="0">
                <a:solidFill>
                  <a:srgbClr val="000000"/>
                </a:solidFill>
                <a:ea typeface="Times New Roman" panose="02020603050405020304" pitchFamily="18" charset="0"/>
              </a:rPr>
              <a:t>thái</a:t>
            </a:r>
            <a:r>
              <a:rPr lang="en-US" sz="4000" dirty="0" smtClean="0">
                <a:solidFill>
                  <a:srgbClr val="000000"/>
                </a:solidFill>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solidFill>
                  <a:srgbClr val="000000"/>
                </a:solidFill>
                <a:ea typeface="Times New Roman" panose="02020603050405020304" pitchFamily="18" charset="0"/>
              </a:rPr>
              <a:t>sinh </a:t>
            </a:r>
            <a:r>
              <a:rPr lang="vi-VN" sz="4000" dirty="0">
                <a:solidFill>
                  <a:srgbClr val="000000"/>
                </a:solidFill>
                <a:ea typeface="Times New Roman" panose="02020603050405020304" pitchFamily="18" charset="0"/>
              </a:rPr>
              <a:t>quyển.</a:t>
            </a:r>
            <a:endParaRPr lang="en-US" sz="4000" dirty="0">
              <a:ea typeface="Times New Roman" panose="02020603050405020304" pitchFamily="18" charset="0"/>
            </a:endParaRPr>
          </a:p>
        </p:txBody>
      </p:sp>
      <p:sp>
        <p:nvSpPr>
          <p:cNvPr id="9" name="AutoShape 7">
            <a:extLst>
              <a:ext uri="{FF2B5EF4-FFF2-40B4-BE49-F238E27FC236}">
                <a16:creationId xmlns="" xmlns:a16="http://schemas.microsoft.com/office/drawing/2014/main" id="{CD799B1C-61FB-3BE0-C50A-77BAAF280FFE}"/>
              </a:ext>
            </a:extLst>
          </p:cNvPr>
          <p:cNvSpPr/>
          <p:nvPr/>
        </p:nvSpPr>
        <p:spPr>
          <a:xfrm>
            <a:off x="876300" y="6286500"/>
            <a:ext cx="16535400" cy="3244066"/>
          </a:xfrm>
          <a:prstGeom prst="rect">
            <a:avLst/>
          </a:prstGeom>
          <a:solidFill>
            <a:srgbClr val="FFFBEC"/>
          </a:solidFill>
        </p:spPr>
      </p:sp>
      <p:sp>
        <p:nvSpPr>
          <p:cNvPr id="10" name="Rectangle 9"/>
          <p:cNvSpPr/>
          <p:nvPr/>
        </p:nvSpPr>
        <p:spPr>
          <a:xfrm>
            <a:off x="952500" y="6438900"/>
            <a:ext cx="16382999" cy="2862322"/>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000" dirty="0"/>
              <a:t>Cấp độ tổ chức có đầy đủ các biểu hiện của sự sống: </a:t>
            </a:r>
            <a:endParaRPr lang="en-US" sz="4000" dirty="0" smtClean="0"/>
          </a:p>
          <a:p>
            <a:pPr algn="just">
              <a:lnSpc>
                <a:spcPct val="150000"/>
              </a:lnSpc>
            </a:pPr>
            <a:r>
              <a:rPr lang="en-US" sz="4000" dirty="0">
                <a:latin typeface="Arial" panose="020B0604020202020204" pitchFamily="34" charset="0"/>
                <a:cs typeface="Arial" panose="020B0604020202020204" pitchFamily="34" charset="0"/>
              </a:rPr>
              <a:t>P</a:t>
            </a:r>
            <a:r>
              <a:rPr lang="vi-VN" sz="4000" dirty="0" smtClean="0"/>
              <a:t>hân tử</a:t>
            </a:r>
            <a:r>
              <a:rPr lang="en-US" sz="4000" dirty="0" smtClean="0"/>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t> </a:t>
            </a:r>
            <a:r>
              <a:rPr lang="vi-VN" sz="4000" dirty="0"/>
              <a:t>bào </a:t>
            </a:r>
            <a:r>
              <a:rPr lang="vi-VN" sz="4000" dirty="0" smtClean="0"/>
              <a:t>quan</a:t>
            </a:r>
            <a:r>
              <a:rPr lang="en-US" sz="4000" dirty="0" smtClean="0"/>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t> </a:t>
            </a:r>
            <a:r>
              <a:rPr lang="vi-VN" sz="4000" dirty="0"/>
              <a:t>tế </a:t>
            </a:r>
            <a:r>
              <a:rPr lang="vi-VN" sz="4000" dirty="0" smtClean="0"/>
              <a:t>bào</a:t>
            </a:r>
            <a:r>
              <a:rPr lang="en-US" sz="4000" dirty="0" smtClean="0"/>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t> mô</a:t>
            </a:r>
            <a:r>
              <a:rPr lang="en-US" sz="4000" dirty="0" smtClean="0"/>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000" dirty="0" smtClean="0"/>
              <a:t> </a:t>
            </a:r>
            <a:r>
              <a:rPr lang="vi-VN" sz="4000" dirty="0"/>
              <a:t>cơ </a:t>
            </a:r>
            <a:r>
              <a:rPr lang="vi-VN" sz="4000" dirty="0" smtClean="0"/>
              <a:t>quan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t> </a:t>
            </a:r>
            <a:r>
              <a:rPr lang="vi-VN" sz="4000" dirty="0"/>
              <a:t>hệ cơ </a:t>
            </a:r>
            <a:r>
              <a:rPr lang="vi-VN" sz="4000" dirty="0" smtClean="0"/>
              <a:t>quan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t> </a:t>
            </a:r>
            <a:r>
              <a:rPr lang="vi-VN" sz="4000" dirty="0"/>
              <a:t>cơ </a:t>
            </a:r>
            <a:r>
              <a:rPr lang="vi-VN" sz="4000" dirty="0" smtClean="0"/>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vi-VN" sz="4000" dirty="0" smtClean="0"/>
              <a:t>quần 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t> </a:t>
            </a:r>
            <a:r>
              <a:rPr lang="vi-VN" sz="4000" dirty="0"/>
              <a:t>quần xã - hệ sinh </a:t>
            </a:r>
            <a:r>
              <a:rPr lang="vi-VN" sz="4000" dirty="0" smtClean="0"/>
              <a:t>thái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smtClean="0"/>
              <a:t> </a:t>
            </a:r>
            <a:r>
              <a:rPr lang="vi-VN" sz="4000" dirty="0"/>
              <a:t>sinh quyển.</a:t>
            </a:r>
            <a:endParaRPr lang="en-US" sz="4000" dirty="0"/>
          </a:p>
        </p:txBody>
      </p:sp>
    </p:spTree>
    <p:extLst>
      <p:ext uri="{BB962C8B-B14F-4D97-AF65-F5344CB8AC3E}">
        <p14:creationId xmlns:p14="http://schemas.microsoft.com/office/powerpoint/2010/main" val="30458068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1943</Words>
  <Application>Microsoft Macintosh PowerPoint</Application>
  <PresentationFormat>Custom</PresentationFormat>
  <Paragraphs>149</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Algerian</vt:lpstr>
      <vt:lpstr>Arial</vt:lpstr>
      <vt:lpstr>Calibri</vt:lpstr>
      <vt:lpstr>DengXian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Linh Vi Nguyễn</cp:lastModifiedBy>
  <cp:revision>71</cp:revision>
  <dcterms:created xsi:type="dcterms:W3CDTF">2006-08-16T00:00:00Z</dcterms:created>
  <dcterms:modified xsi:type="dcterms:W3CDTF">2023-03-11T01:36:47Z</dcterms:modified>
  <dc:identifier>DAFCwTW-n-I</dc:identifier>
</cp:coreProperties>
</file>